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34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73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54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1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9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738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91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478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738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450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010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404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4198906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第五课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吃喜酒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Attending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Wedding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Reception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Manner of an Action with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着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This construction is different from the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一边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，一边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…’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construction which gives two simultaneous actions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我常看着电视吃饭。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我常一边看电视，一边吃饭。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你不要听着音乐做功课。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你不要一边听音乐，一边做功课。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58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Manner of an Action with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着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every verb can be used in both constructions. For example:</a:t>
            </a:r>
            <a:endParaRPr lang="en-US" altLang="zh-TW" sz="36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面店没有座位了，我们得站着吃面。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面店没有座位了，我们得一边站，一边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吃面。</a:t>
            </a: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95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Manner of an Action with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着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Usually the V in the V-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着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pattern in an action verb. However, some transitory state verbs can fall in this slot too, e.g.,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máng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‘busy’(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忙着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), and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jí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‘hurry’(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急着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), as shown below. Very few state verbs are transitory or temporary in nature.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他忙着找工作。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陈小姐急着准备找工作的履历表。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妈妈忙着给大家做饭。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7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Multiple Verb Phrases in a Sentence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我带你们去你们的座位吧！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安同送美玲回宿舍。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我跟弟弟去机场接朋友。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9891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Multiple Verb Phrases in a Sentence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我们送朋友去机场。</a:t>
            </a:r>
            <a:endPara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我们去机场送朋友。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 startAt="2"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他们坐巴士到台北。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他们到台北坐巴士。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lvl="0" indent="-514350">
              <a:buClr>
                <a:schemeClr val="tx1"/>
              </a:buClr>
              <a:buFont typeface="+mj-lt"/>
              <a:buAutoNum type="arabicPeriod" startAt="3"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明华送爸爸去高铁站。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Clr>
                <a:schemeClr val="tx1"/>
              </a:buClr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明华去高铁站送爸爸。</a:t>
            </a: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468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Multiple Verb Phrases in a Sentence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我还有事，我不送她回家了。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他没送我去邮局，我是自己去的。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我是大人了，你别送我去学校了！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69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Multiple Verb Phrases in a Sentence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你要不要坐火车到台东，再搭船到绿岛？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你是不是搭捷运去猫空喝茶？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王老师明天带不带我们去看电脑展？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60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When A comes, then B…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等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děng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等客人都回去了，喜宴就结束了。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等夏天到了，去海边的人就多了。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等你准备找工作的时候，我就会给你一些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建议。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9444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When A comes, then B…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等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děng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不等足球比赛结束，加油的学生就走了。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看到桌上有吃有喝的，不等明华回来，大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就先吃了。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他常常练习没学过的字，所以不等老师教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他，他就都会了。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67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When A comes, then B…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等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děng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是不是等我结婚的时候，你就会来参加我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的婚礼？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等早上九点以后，交通是不是就会比较好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是不是等美美从东部旅行回来，我们就请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她介绍介绍那里的风景？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13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还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still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现在时间还早，学生都没到。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来的客人还太少，喜宴还不能开始。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现在天气还太冷，不可以去游泳。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02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When A comes, then B…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等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děng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等他来了，我再离开。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next in sequence)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等他来了，我才离开。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condition)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等他来了，我就离开。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immediately following)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40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While doing A, B happens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着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着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，就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大家吃着吃着，新郎、新娘和他们的父母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就来敬酒了。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我们等着等着，喜宴就开始了。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我小时候每天看妈妈做饭，看着看着，就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会了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1813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While doing A, B happens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着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着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，就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这个歌，我听着听着，就会唱了。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电视在介绍日本的风景，她看着看着，就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想家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安同在捷运上看书，看着看着，就忘了换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车了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7658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还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still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我的钱还不够，不能付学费。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现在天气还不热，我们去东部旅行吧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他刚回国，找工作还不顺利。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48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还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still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你的钱是不是还不够租套房？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你喝得这么慢，牛肉汤还很热吗？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十二点的飞机，现在六点，去机场是不是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还太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早？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39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还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still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‘still, yet”, usually with state verbs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我们还没决定。你有什么建议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可是我说话，还说得不够流利。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菜还很多，你要多吃一点。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这个工作的薪水还不够付小孩的学费，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得再找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另外一个工作。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43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还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still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‘additionally’, usually with action verbs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昨天晚上肚子很不舒服，还吐了好几次。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下了课要写作业，还要准备第二天的课。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9779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Manner of an Action with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着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他笑着跟客人说话。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站着吃饭不好吧！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那里的路很复杂，你还是带着地图去吧！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1595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Manner of an Action with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着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李老师不是站着上课，他坐着上课。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爸爸说别看着电视吃饭。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你站了多久了？怎么不坐着等他？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29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Manner of an Action with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着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安同是不是听着音乐骑机车？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他是不是带着两个大背包去旅行？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他是不是拿着雨伞下楼了？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47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904</Words>
  <Application>Microsoft Office PowerPoint</Application>
  <PresentationFormat>如螢幕大小 (4:3)</PresentationFormat>
  <Paragraphs>142</Paragraphs>
  <Slides>22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22</vt:i4>
      </vt:variant>
    </vt:vector>
  </HeadingPairs>
  <TitlesOfParts>
    <vt:vector size="34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还hái  still</vt:lpstr>
      <vt:lpstr>I. 还hái  still</vt:lpstr>
      <vt:lpstr>I. 还hái  still</vt:lpstr>
      <vt:lpstr>I. 还hái  still</vt:lpstr>
      <vt:lpstr>I. 还hái  still</vt:lpstr>
      <vt:lpstr>II. Manner of an Action with V 着 zhe</vt:lpstr>
      <vt:lpstr>II. Manner of an Action with V 着 zhe</vt:lpstr>
      <vt:lpstr>II. Manner of an Action with V 着 zhe</vt:lpstr>
      <vt:lpstr>II. Manner of an Action with V 着 zhe</vt:lpstr>
      <vt:lpstr>II. Manner of an Action with V 着 zhe</vt:lpstr>
      <vt:lpstr>II. Manner of an Action with V 着 zhe</vt:lpstr>
      <vt:lpstr>III. Multiple Verb Phrases in a Sentence</vt:lpstr>
      <vt:lpstr>III. Multiple Verb Phrases in a Sentence</vt:lpstr>
      <vt:lpstr>III. Multiple Verb Phrases in a Sentence</vt:lpstr>
      <vt:lpstr>III. Multiple Verb Phrases in a Sentence</vt:lpstr>
      <vt:lpstr>IV. When A comes, then B… with         等děng…就jiù…</vt:lpstr>
      <vt:lpstr>IV. When A comes, then B… with         等děng…就jiù…</vt:lpstr>
      <vt:lpstr>IV. When A comes, then B… with         等děng…就jiù…</vt:lpstr>
      <vt:lpstr>IV. When A comes, then B… with         等děng…就jiù…</vt:lpstr>
      <vt:lpstr>V. While doing A, B happens with       V着zhe V着zhe，就jiù…了le</vt:lpstr>
      <vt:lpstr>V. While doing A, B happens with       V着zhe V着zhe，就jiù…了le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20</cp:revision>
  <dcterms:created xsi:type="dcterms:W3CDTF">2006-08-16T00:00:00Z</dcterms:created>
  <dcterms:modified xsi:type="dcterms:W3CDTF">2018-04-25T06:28:17Z</dcterms:modified>
</cp:coreProperties>
</file>