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7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66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4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65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7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2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7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2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3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1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1313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请问，到师大怎么走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Shida?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你不要一直坐着，我们去运动吧！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你别带着咖啡到图书馆去，里面不能喝东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夜市附近的小巷子这么多，要是我没带着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地图，一定会迷路。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马安同是不是载着陈月美到图书馆去了？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他生病了，你要不要陪着他？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你是不是一直在学校门口等着朋友？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我常常一边走路，一边听歌。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那个小姐喜欢一边吃饭，一边看电视。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田中诚一常常一边逛夜市，一边照相。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9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你不可以一边骑机车，一边打电话。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请你不要一边上课，一边吃早餐。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他没一边工作，一边玩手机。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8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	Two Simultaneous Actions 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yìbiān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我们一边看电视，一边喝茶，好不好？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老板，我可以一边工作，一边学西班牙文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你是不是一边上班，一边念书？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离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我家离学校很远。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离火车站很近的地方，有一家（牛肉）面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店的牛肉面很好吃。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你从这里往左边走，离学校不远的地方，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看到海。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4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离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银行离学校不远。你应该走路去就可以了。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花莲离台北不很远，可是到那里要花不少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我要找的房子，不能离夜市太近。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7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Distance from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离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学校离邮局远不远？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你家离捷运站是不是很远？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你们国家离台湾远吗？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16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你从这里往前一直走，就到师大了。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从这个路口往右转，你可以到学校宿舍。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从学校大门往里面走十分钟，可以到语言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22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请问，图书馆怎么走？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你往前一直走，就到了。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你不能（从这里）往前走，前面没有路了。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你不可以从这个路口往左转，只可以往右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转。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这公车不是往师大，是往火车站的。</a:t>
            </a:r>
            <a:endParaRPr lang="zh-TW" altLang="en-US" sz="44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wǎng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 go… from…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我是不是从这里往前面一直骑，就可以到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花莲？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请问从师大有没有往故宫博物院的公车？ 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请问，我要到银行去，是从这里往前一直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走吗？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12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白小姐笑起来很美。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那里卖的小吃看起来很好吃。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这个房子很小，我住起来不习惯。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88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V-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王先生今天的脸色看起来很不好。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越南菜看起来很辣，吃起来不太辣。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你说的事听起来不难。不过，做起来有点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难。</a:t>
            </a:r>
            <a:endParaRPr lang="zh-TW" altLang="en-US" sz="4400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Judgmental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起来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qǐlái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it’s my assessment 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臭豆腐吃起来怎么样？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你昨天买的衣服穿起来好不好看？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他的新车坐起来是不是很舒服？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5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	Ongoing Action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他在门口等着你，你快去吧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李明华拿着一杯冰咖啡。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他看着我，什么也没说。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9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515</Words>
  <Application>Microsoft Office PowerPoint</Application>
  <PresentationFormat>如螢幕大小 (4:3)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9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从 cóng…往 wǎng…  go… from…</vt:lpstr>
      <vt:lpstr>I. 从 cóng…往 wǎng…  go… from…</vt:lpstr>
      <vt:lpstr>I. 从 cóng…往 wǎng…  go… from…</vt:lpstr>
      <vt:lpstr>I. 从 cóng…往 wǎng…  go… from…</vt:lpstr>
      <vt:lpstr>II. Judgmental V-起来 qǐlái         it’s my assessment that…</vt:lpstr>
      <vt:lpstr>II. Judgmental V-起来 qǐlái         it’s my assessment that…</vt:lpstr>
      <vt:lpstr>II. Judgmental V-起来 qǐlái         it’s my assessment that…</vt:lpstr>
      <vt:lpstr>III. Ongoing Action with 着 zhe</vt:lpstr>
      <vt:lpstr>III. Ongoing Action with 着 zhe</vt:lpstr>
      <vt:lpstr>III. Ongoing Action with 着 zhe</vt:lpstr>
      <vt:lpstr>IV. Two Simultaneous Actions with       一边 yìbiān…一边 yìbiān…</vt:lpstr>
      <vt:lpstr>IV. Two Simultaneous Actions with       一边 yìbiān…一边 yìbiān…</vt:lpstr>
      <vt:lpstr>IV. Two Simultaneous Actions with       一边 yìbiān…一边 yìbiān…</vt:lpstr>
      <vt:lpstr>V. Distance from with 离 lí …</vt:lpstr>
      <vt:lpstr>V. Distance from with 离 lí …</vt:lpstr>
      <vt:lpstr>V. Distance from with 离 lí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2006-08-16T00:00:00Z</dcterms:created>
  <dcterms:modified xsi:type="dcterms:W3CDTF">2018-04-25T06:27:28Z</dcterms:modified>
</cp:coreProperties>
</file>