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6103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31377D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31377D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31377D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99299" y="2354999"/>
            <a:ext cx="4945400" cy="381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rgbClr val="31377D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2814955" cy="10926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我的手机掉了</a:t>
            </a:r>
            <a:endParaRPr sz="3600" dirty="0">
              <a:latin typeface="標楷體"/>
              <a:cs typeface="標楷體"/>
            </a:endParaRPr>
          </a:p>
          <a:p>
            <a:pPr marL="24130">
              <a:lnSpc>
                <a:spcPts val="2870"/>
              </a:lnSpc>
              <a:spcBef>
                <a:spcPts val="1320"/>
              </a:spcBef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I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Lost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My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Cel</a:t>
            </a:r>
            <a:r>
              <a:rPr sz="2400" b="1" spc="-10" dirty="0">
                <a:solidFill>
                  <a:srgbClr val="075295"/>
                </a:solidFill>
                <a:latin typeface="Times New Roman"/>
                <a:cs typeface="Times New Roman"/>
              </a:rPr>
              <a:t>l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Phone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099299" y="2354999"/>
            <a:ext cx="49454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dirty="0" err="1" smtClean="0"/>
              <a:t>第十三课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叫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638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tell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骂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spc="-45" dirty="0">
                <a:solidFill>
                  <a:srgbClr val="075295"/>
                </a:solidFill>
                <a:latin typeface="Times New Roman"/>
                <a:cs typeface="Times New Roman"/>
              </a:rPr>
              <a:t>mà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832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yell at, to scold, to tell oﬀ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272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14547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健身房</a:t>
            </a:r>
            <a:endParaRPr sz="14800" dirty="0">
              <a:latin typeface="標楷體"/>
              <a:cs typeface="標楷體"/>
            </a:endParaRPr>
          </a:p>
          <a:p>
            <a:pPr marR="14541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jiànshēnfáng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141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gym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5630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啦</a:t>
            </a:r>
            <a:endParaRPr sz="14800" dirty="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la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105"/>
              </a:spcBef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 sentence-ﬁnal particle indicating a question,</a:t>
            </a:r>
            <a:r>
              <a:rPr lang="zh-TW" altLang="en-US" sz="32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了＋啊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查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0008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check, to look up (for information)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班机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bānjī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494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ﬂight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订位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dìngwèi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31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make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reservations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电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diàn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442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electric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power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4820" y="942851"/>
            <a:ext cx="62198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L="37465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充电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chōngdiàn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913101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0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0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0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0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0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0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000" dirty="0">
                <a:solidFill>
                  <a:srgbClr val="231F20"/>
                </a:solidFill>
                <a:latin typeface="Times New Roman"/>
                <a:cs typeface="Times New Roman"/>
              </a:rPr>
              <a:t>cha</a:t>
            </a:r>
            <a:r>
              <a:rPr sz="30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000" dirty="0">
                <a:solidFill>
                  <a:srgbClr val="231F20"/>
                </a:solidFill>
                <a:latin typeface="Times New Roman"/>
                <a:cs typeface="Times New Roman"/>
              </a:rPr>
              <a:t>ge (the battery of an electronic device)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糊涂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hútú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366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muddle-headed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林爱丽</a:t>
            </a:r>
            <a:endParaRPr sz="14800" dirty="0">
              <a:latin typeface="標楷體"/>
              <a:cs typeface="標楷體"/>
            </a:endParaRPr>
          </a:p>
          <a:p>
            <a:pPr marR="1365885" algn="ctr">
              <a:lnSpc>
                <a:spcPct val="100000"/>
              </a:lnSpc>
              <a:spcBef>
                <a:spcPts val="655"/>
              </a:spcBef>
              <a:tabLst>
                <a:tab pos="1498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Lín	Àilì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7035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Lin</a:t>
            </a:r>
            <a:r>
              <a:rPr sz="3200" spc="-18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Aili, a woman from Canada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喔</a:t>
            </a:r>
            <a:endParaRPr sz="14800" dirty="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ō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sentence-ﬁnal particle indicating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suggestion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义大利</a:t>
            </a:r>
            <a:endParaRPr sz="14800" dirty="0">
              <a:latin typeface="標楷體"/>
              <a:cs typeface="標楷體"/>
            </a:endParaRPr>
          </a:p>
          <a:p>
            <a:pPr marR="146304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Yìdàlì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617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Italy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拿走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názǒu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876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take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away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捡到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jiǎndào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076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ﬁnd something, to pick up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留下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liúxià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693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keep for oneself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网路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wǎnglù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493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internet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发生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fāshēng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26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happen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事情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shìqíng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709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event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happening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消息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xiāoxí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48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news, information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透过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tòuguò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198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through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掉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diào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655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lose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世界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shìjiè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892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world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节省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jiéshěng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3070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save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起床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qǐchuáng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5255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Vp-sep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get out of bed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检查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jiǎnchá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375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check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邮件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yóujiàn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141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mail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立刻</a:t>
            </a:r>
            <a:endParaRPr sz="14800" dirty="0">
              <a:latin typeface="標楷體"/>
              <a:cs typeface="標楷體"/>
            </a:endParaRPr>
          </a:p>
          <a:p>
            <a:pPr marR="24574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lìkè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41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immediately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00994" y="942851"/>
            <a:ext cx="653669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18630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上传</a:t>
            </a:r>
            <a:endParaRPr sz="14800" dirty="0">
              <a:latin typeface="標楷體"/>
              <a:cs typeface="標楷體"/>
            </a:endParaRPr>
          </a:p>
          <a:p>
            <a:pPr marR="21863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shàngchuán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204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upload, to post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75991" y="942851"/>
            <a:ext cx="65620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16154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正常</a:t>
            </a:r>
            <a:endParaRPr sz="14800" dirty="0">
              <a:latin typeface="標楷體"/>
              <a:cs typeface="標楷體"/>
            </a:endParaRPr>
          </a:p>
          <a:p>
            <a:pPr marR="21609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zhèngcháng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883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be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normal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谈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7144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talk ove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talk about, to discuss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现代人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xiàndài 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9790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modern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day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people,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people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today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低头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dītóu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169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lower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one</a:t>
            </a:r>
            <a:r>
              <a:rPr lang="en-US"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head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比方说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564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bǐfāng	shuō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860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for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example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做到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zuòdào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22693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be able to achieve, to succeed in doing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第一手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dìyīshǒu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574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ﬁrst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hand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急着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jízhe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317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hurry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0706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打招呼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  <a:tabLst>
                <a:tab pos="1091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	</a:t>
            </a: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zhāohū</a:t>
            </a:r>
            <a:endParaRPr sz="7200" dirty="0" smtClean="0">
              <a:latin typeface="Times New Roman"/>
              <a:cs typeface="Times New Roman"/>
            </a:endParaRPr>
          </a:p>
          <a:p>
            <a:pPr marL="12700">
              <a:spcBef>
                <a:spcPts val="4105"/>
              </a:spcBef>
              <a:buClr>
                <a:srgbClr val="231F20"/>
              </a:buClr>
              <a:tabLst>
                <a:tab pos="520700" algn="l"/>
              </a:tabLst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greet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 smtClean="0">
                <a:solidFill>
                  <a:srgbClr val="231F20"/>
                </a:solidFill>
                <a:latin typeface="Times New Roman"/>
                <a:cs typeface="Times New Roman"/>
              </a:rPr>
              <a:t>someone</a:t>
            </a:r>
            <a:r>
              <a:rPr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;</a:t>
            </a:r>
            <a:r>
              <a:rPr sz="3200" spc="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sa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y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hello;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 smtClean="0">
                <a:solidFill>
                  <a:srgbClr val="231F20"/>
                </a:solidFill>
                <a:latin typeface="Times New Roman"/>
                <a:cs typeface="Times New Roman"/>
              </a:rPr>
              <a:t>wav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at</a:t>
            </a:r>
            <a:r>
              <a:rPr lang="en-US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25" dirty="0" smtClean="0">
                <a:solidFill>
                  <a:srgbClr val="231F20"/>
                </a:solidFill>
                <a:latin typeface="Times New Roman"/>
                <a:cs typeface="Times New Roman"/>
              </a:rPr>
              <a:t>someone</a:t>
            </a:r>
            <a:endParaRPr lang="en-US" altLang="zh-TW"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面对面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2056764" algn="l"/>
                <a:tab pos="3454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miàn	duì	miàn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739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face-to-face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3117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3094355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传</a:t>
            </a:r>
            <a:endParaRPr sz="14800" dirty="0">
              <a:latin typeface="標楷體"/>
              <a:cs typeface="標楷體"/>
            </a:endParaRPr>
          </a:p>
          <a:p>
            <a:pPr marR="30943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604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sen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(text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message,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email)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39597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1016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过</a:t>
            </a:r>
            <a:endParaRPr sz="14800" dirty="0">
              <a:latin typeface="標楷體"/>
              <a:cs typeface="標楷體"/>
            </a:endParaRPr>
          </a:p>
          <a:p>
            <a:pPr marR="1016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guò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phase particle indicating completion of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an</a:t>
            </a: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action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简讯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jiǎnxùn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060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text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message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功能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gōngnéng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459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function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生气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shēngqì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950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get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angry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414</Words>
  <Application>Microsoft Office PowerPoint</Application>
  <PresentationFormat>如螢幕大小 (4:3)</PresentationFormat>
  <Paragraphs>184</Paragraphs>
  <Slides>45</Slides>
  <Notes>45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45</vt:i4>
      </vt:variant>
    </vt:vector>
  </HeadingPairs>
  <TitlesOfParts>
    <vt:vector size="51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第十三课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第十三課</dc:title>
  <dc:creator>Chieh</dc:creator>
  <cp:lastModifiedBy>user</cp:lastModifiedBy>
  <cp:revision>4</cp:revision>
  <dcterms:created xsi:type="dcterms:W3CDTF">2017-05-10T13:48:12Z</dcterms:created>
  <dcterms:modified xsi:type="dcterms:W3CDTF">2018-04-18T04:22:34Z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