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3279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1402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我打算搬到学校附近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413448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Plan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Move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Close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School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第六课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搬家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	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(home)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近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604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nea</a:t>
            </a:r>
            <a:r>
              <a:rPr sz="3200" spc="-13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close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合约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héyuē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44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contract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agreement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到期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112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expire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还好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háihǎo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fortunately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198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光线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guāngxiàn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9282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natural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lighting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重要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zhòngyào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350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important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如果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rúguǒ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64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别的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biéde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7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合适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héshì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1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suitable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李东健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  <a:tabLst>
                <a:tab pos="104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	Dōngjiàn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13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Dongjian, a man from Seoul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少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969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可惜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kěxí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84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shame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714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store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leave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两边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liǎngbiān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1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both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places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愿意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yuànyì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69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(Vaux)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willing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开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drive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存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cún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307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save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随身碟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suíshēndié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58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ﬂash drive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什么样</a:t>
            </a:r>
            <a:endParaRPr sz="14800" dirty="0">
              <a:latin typeface="標楷體"/>
              <a:cs typeface="標楷體"/>
            </a:endParaRPr>
          </a:p>
          <a:p>
            <a:pPr marR="1463675" algn="ctr">
              <a:lnSpc>
                <a:spcPct val="100000"/>
              </a:lnSpc>
              <a:spcBef>
                <a:spcPts val="655"/>
              </a:spcBef>
            </a:pPr>
            <a:r>
              <a:rPr sz="7200" spc="-45" dirty="0">
                <a:solidFill>
                  <a:srgbClr val="075295"/>
                </a:solidFill>
                <a:latin typeface="Times New Roman"/>
                <a:cs typeface="Times New Roman"/>
              </a:rPr>
              <a:t>shénmeyàng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57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what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kind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慢慢来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377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mànmàn	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16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take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your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搬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3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57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Don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rush, no hurry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相当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xiāngdāng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12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fairly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自行车</a:t>
            </a:r>
            <a:endParaRPr sz="14800" dirty="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zìxíngchē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bicycle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9046" y="942851"/>
            <a:ext cx="56032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9292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床</a:t>
            </a:r>
            <a:endParaRPr sz="14800" dirty="0">
              <a:latin typeface="標楷體"/>
              <a:cs typeface="標楷體"/>
            </a:endParaRPr>
          </a:p>
          <a:p>
            <a:pPr marR="29292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78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桌子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zhuōzi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29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desk,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椅子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chair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家具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furniture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而且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érqiě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817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also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吵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noisy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生活费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shēnghuófèi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74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living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expenses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河边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  <a:tabLst>
                <a:tab pos="109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	biān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riverside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低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3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low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留</a:t>
            </a:r>
            <a:endParaRPr sz="14800" dirty="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22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i,</a:t>
            </a:r>
            <a:r>
              <a:rPr lang="en-US" altLang="zh-TW"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／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leave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behind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698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3253104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长</a:t>
            </a:r>
            <a:endParaRPr sz="14800" dirty="0">
              <a:latin typeface="標楷體"/>
              <a:cs typeface="標楷體"/>
            </a:endParaRPr>
          </a:p>
          <a:p>
            <a:pPr marR="32531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91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long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讨论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tǎolùn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94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have a discussion ove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go over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社团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shètuán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00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club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association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活动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huódòng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7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activity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失望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shīwàng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722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disappointed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093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worr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rest assured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用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首尔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Shǒu’ěr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Seoul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公园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3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脚踏车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jiǎotàchē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bicycle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正在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822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right in the middle of, currently engaged 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网站</a:t>
            </a:r>
            <a:endParaRPr sz="14800" dirty="0">
              <a:latin typeface="標楷體"/>
              <a:cs typeface="標楷體"/>
            </a:endParaRPr>
          </a:p>
          <a:p>
            <a:pPr marL="387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wǎngzhàn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387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website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资料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zīliào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information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418</Words>
  <Application>Microsoft Office PowerPoint</Application>
  <PresentationFormat>如螢幕大小 (4:3)</PresentationFormat>
  <Paragraphs>196</Paragraphs>
  <Slides>49</Slides>
  <Notes>49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49</vt:i4>
      </vt:variant>
    </vt:vector>
  </HeadingPairs>
  <TitlesOfParts>
    <vt:vector size="5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user</cp:lastModifiedBy>
  <cp:revision>7</cp:revision>
  <dcterms:created xsi:type="dcterms:W3CDTF">2017-05-10T12:14:08Z</dcterms:created>
  <dcterms:modified xsi:type="dcterms:W3CDTF">2018-04-18T04:04:41Z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