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76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42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76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26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2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40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55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36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0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176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23165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第二课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还是坐捷运吧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itchFamily="18" charset="0"/>
                <a:cs typeface="標楷體" pitchFamily="18" charset="0"/>
              </a:rPr>
              <a:t>！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MRT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Instead!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还是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háishì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吧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！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will be better if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坐公车很慢。我们还是不要坐公车吧！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雨下得很大。今天你还是别回家吧！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他听了一定不开心。你还是别告诉他吧！</a:t>
            </a:r>
            <a:endParaRPr lang="en-US" altLang="zh-TW" sz="3200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08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Form Adverbials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你走慢一点！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你们吃快一点！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你的字要写好看一点！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1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Form Adverbials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你不写好看一点，老师说要再写一次。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要是你不唱好听一点，就不能去比赛了。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你不走快一点，就不能跟朋友见面了。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13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Form Adverbials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要上课了。你还不走快一点吗？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路上车那么多。你是不是骑慢一点比较好？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你说得太快了。可以说慢一点吗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030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01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他们开开心心地一起吃饭。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王老板客客气气地跟人说话。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月美每天都穿得漂漂亮亮（的）。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9461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reduplication of disyllabic adjectives is from AB into AABB.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开心→开开心心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happy</a:t>
            </a:r>
            <a:r>
              <a:rPr lang="zh-TW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→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happily</a:t>
            </a:r>
            <a:endParaRPr lang="zh-TW" altLang="en-US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轻松→轻轻松松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relaxed</a:t>
            </a:r>
            <a:r>
              <a:rPr lang="zh-TW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→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a relaxed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manner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舒服→舒舒服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comfortable</a:t>
            </a:r>
            <a:r>
              <a:rPr lang="zh-TW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→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comfortably</a:t>
            </a:r>
            <a:endParaRPr lang="zh-TW" altLang="en-US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61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reduplicated disyllabic adjective is followed by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地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it modifies the verb.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大家开开心心地帮他过生日。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有了悠游卡，就可以轻轻松松地到处逛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逛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大家舒舒服服地坐在餐厅里。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49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reduplicated disyllabic adjective is followed by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it modifies a noun.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我要租一个干干净净的房间，比较舒服。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田中诚一是个客客气气的人，所以朋友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大家都想找轻轻松松的工作。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30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a reduplicated disyllabic adjective serves as the predicate, the entire sentence ends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房间干干净净的，看起来真舒服。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他一收到生日礼物，就开开心心的。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他对人客客气气的。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149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6238" y="1524000"/>
            <a:ext cx="78867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a reduplicated disyllabic adjective serves as a post-verbal complement, the entire sentence ends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which can be optional.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他写字写得漂漂亮亮的。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我跟同学在花莲玩得开开心心的。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这个旅馆房间很大，他住得舒舒服服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的）。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0537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一点也不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你要坐公车去吗？坐公车去故宫博物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院比较慢。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一点也不慢，比捷运方便。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：他喝茶吗？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：他一点茶也不喝。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44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那里的厨房是不是干干净净的？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学生是不是每天都快快乐乐的？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房东对你们一直都客客气气的吗？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030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68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all disyllabic adjectives can be reduplicated. For example, those in the right column below cannot be reduplicated.</a:t>
            </a:r>
            <a:endParaRPr lang="en-US" altLang="zh-TW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6702"/>
              </p:ext>
            </p:extLst>
          </p:nvPr>
        </p:nvGraphicFramePr>
        <p:xfrm>
          <a:off x="628650" y="3886200"/>
          <a:ext cx="7753350" cy="24159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1750">
                  <a:extLst>
                    <a:ext uri="{9D8B030D-6E8A-4147-A177-3AD203B41FA5}">
                      <a16:colId xmlns:a16="http://schemas.microsoft.com/office/drawing/2014/main" val="74862258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555392777"/>
                    </a:ext>
                  </a:extLst>
                </a:gridCol>
              </a:tblGrid>
              <a:tr h="411630">
                <a:tc>
                  <a:txBody>
                    <a:bodyPr/>
                    <a:lstStyle/>
                    <a:p>
                      <a:pPr marL="491490" indent="-165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91490" indent="-165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2206238"/>
                  </a:ext>
                </a:extLst>
              </a:tr>
              <a:tr h="1721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800" b="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轻松、漂亮、舒服、干净、开心、快乐、客气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800" kern="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便宜、好看、传统、难看、好玩、麻烦、不错、便利、可怕、年轻、好喝、有名、方便、特别、讨厌</a:t>
                      </a:r>
                      <a:endParaRPr lang="zh-TW" sz="28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9439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56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Reduplication of Disyllabic Adjectives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intensification adverb can appear before a reduplicated adjective.  For example: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大家很开开心心地回家了。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她今天穿得非常漂漂亮亮。</a:t>
            </a:r>
          </a:p>
          <a:p>
            <a:pPr marL="0" indent="0">
              <a:buNone/>
            </a:pPr>
            <a:endParaRPr lang="en-US" altLang="zh-TW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26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不太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bútài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not very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A: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骑机车去旅行太累了吧。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B: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我觉得骑车去不太累，很好玩。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高铁票很贵，我们坐公车比较好。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B: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高铁票不太贵！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A: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多穿一点衣服。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B: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今天不太冷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1658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不太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bútài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not very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放假的时候，高铁票是不是不太好买？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去西班牙的飞机是不是不太多？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台湾的秋天和日本的秋天是不是不太一样？</a:t>
            </a:r>
            <a:endParaRPr lang="en-US" altLang="zh-TW" sz="3200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81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不太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bútài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not very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不太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+Vs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」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这杯茶不太热。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Just the right temperature.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2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Not hot enough for me.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他的咖啡卖得不太好。（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concerned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今天不太冷，你不必穿那么多。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comforting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33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	Locations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biān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台湾的北部、南部有很多好玩的地方。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台湾东部的风景很美。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台湾东边的大海非常干净。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那个地方西边有山，南边有海。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91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	Locations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biān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208248"/>
              </p:ext>
            </p:extLst>
          </p:nvPr>
        </p:nvGraphicFramePr>
        <p:xfrm>
          <a:off x="1524000" y="2362200"/>
          <a:ext cx="6354763" cy="43411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81149">
                  <a:extLst>
                    <a:ext uri="{9D8B030D-6E8A-4147-A177-3AD203B41FA5}">
                      <a16:colId xmlns:a16="http://schemas.microsoft.com/office/drawing/2014/main" val="506123036"/>
                    </a:ext>
                  </a:extLst>
                </a:gridCol>
                <a:gridCol w="2273614">
                  <a:extLst>
                    <a:ext uri="{9D8B030D-6E8A-4147-A177-3AD203B41FA5}">
                      <a16:colId xmlns:a16="http://schemas.microsoft.com/office/drawing/2014/main" val="1343541097"/>
                    </a:ext>
                  </a:extLst>
                </a:gridCol>
              </a:tblGrid>
              <a:tr h="9273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Cardinal 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kern="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Intermediate </a:t>
                      </a: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Points 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Locative Suffix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12022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东</a:t>
                      </a:r>
                      <a:r>
                        <a:rPr lang="en-US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east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边</a:t>
                      </a:r>
                      <a:r>
                        <a:rPr lang="en-US" sz="2800" b="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</a:t>
                      </a: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部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594499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西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west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0937893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南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south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98201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北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north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2941949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东南</a:t>
                      </a:r>
                      <a:r>
                        <a:rPr lang="en-US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southeast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481721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东北</a:t>
                      </a:r>
                      <a:r>
                        <a:rPr lang="en-US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northeast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101029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西南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southwest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5291692"/>
                  </a:ext>
                </a:extLst>
              </a:tr>
              <a:tr h="30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西北</a:t>
                      </a:r>
                      <a:r>
                        <a:rPr lang="en-US" sz="2800" b="0" kern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northwest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398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906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一点也不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夜市的东西一点也不贵。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已经晚上十二点多了，他们一点也不想睡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觉。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74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一点也不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Object: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他昨天一点饭也没吃。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他昨天一点也没吃饭。）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我一点汤也没喝。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我一点也没喝汤。）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62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一点也不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这支手机是不是一点也不好用？所以没人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他生病这几天一点东西都没吃吗？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我们来这里玩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你怎么一点也不开心？</a:t>
            </a:r>
            <a:endParaRPr lang="en-US" altLang="zh-TW" sz="3200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030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6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一点也不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this pattern is replaceable by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我一点都不累。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捷运车票一点都不贵。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他一点都不想去。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12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一点也不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some cases,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provides a stronger sense of total negation than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我刚刚一点西班牙文也／都没说。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王先生生病了，所以最近一点事也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都没做。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35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Emphatic Negation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一点也不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vs.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没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action verb: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没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negates an event in the past, while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refers to the subject’s refusal to do something whether the event is in the past or in the future.</a:t>
            </a:r>
          </a:p>
          <a:p>
            <a:pPr marL="0" indent="0">
              <a:buNone/>
            </a:pP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a.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他昨天一点功课也不做。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（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refused to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他昨天一点功课也没做。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（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non-happening in the past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a.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张先生刚刚一点汤都不喝。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（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refused to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张先生刚刚一点汤都没喝。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（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non-happening in the past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03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还是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háishì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吧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！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will be better if 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我最近很忙，我们还是周末再出去吃饭吧！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已经晚上十一点了，我还是明天早上再给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老师打电话吧！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去学校，可以坐公车，也可以坐捷运，但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是坐捷运比较快，我们还是坐捷运去吧！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29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1538</Words>
  <Application>Microsoft Office PowerPoint</Application>
  <PresentationFormat>如螢幕大小 (4:3)</PresentationFormat>
  <Paragraphs>177</Paragraphs>
  <Slides>27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39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Emphatic Negation with  一点也不 yìdiǎn yě bù V …</vt:lpstr>
      <vt:lpstr>I. Emphatic Negation with  一点也不 yìdiǎn yě bù V …</vt:lpstr>
      <vt:lpstr>I. Emphatic Negation with  一点也不 yìdiǎn yě bù V …</vt:lpstr>
      <vt:lpstr>I. Emphatic Negation with  一点也不 yìdiǎn yě bù V …</vt:lpstr>
      <vt:lpstr>I. Emphatic Negation with  一点也不 yìdiǎn yě bù V …</vt:lpstr>
      <vt:lpstr>I. Emphatic Negation with  一点也不 yìdiǎn yě bù V …</vt:lpstr>
      <vt:lpstr>I. Emphatic Negation with  一点也不 yìdiǎn yě bù V …</vt:lpstr>
      <vt:lpstr>II. 还是 háishì…吧 ba！ It will be better if …</vt:lpstr>
      <vt:lpstr>II. 还是 háishì…吧 ba！ It will be better if …</vt:lpstr>
      <vt:lpstr>III. Form Adverbials with 一点 yìdiǎn</vt:lpstr>
      <vt:lpstr>III. Form Adverbials with 一点 yìdiǎn</vt:lpstr>
      <vt:lpstr>III. Form Adverbials with 一点 yìdiǎn</vt:lpstr>
      <vt:lpstr>IV. Reduplication of Disyllabic Adjectives</vt:lpstr>
      <vt:lpstr>IV. Reduplication of Disyllabic Adjectives</vt:lpstr>
      <vt:lpstr>IV. Reduplication of Disyllabic Adjectives</vt:lpstr>
      <vt:lpstr>IV. Reduplication of Disyllabic Adjectives</vt:lpstr>
      <vt:lpstr>IV. Reduplication of Disyllabic Adjectives</vt:lpstr>
      <vt:lpstr>IV. Reduplication of Disyllabic Adjectives</vt:lpstr>
      <vt:lpstr>IV. Reduplication of Disyllabic Adjectives</vt:lpstr>
      <vt:lpstr>IV. Reduplication of Disyllabic Adjectives</vt:lpstr>
      <vt:lpstr>IV. Reduplication of Disyllabic Adjectives</vt:lpstr>
      <vt:lpstr>V. 不太 bútài  not very</vt:lpstr>
      <vt:lpstr>V. 不太 bútài  not very</vt:lpstr>
      <vt:lpstr>V. 不太 bútài  not very</vt:lpstr>
      <vt:lpstr>VI. Locations with 部 bù /边 biān </vt:lpstr>
      <vt:lpstr>VI. Locations with 部 bù /边 biān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24</cp:revision>
  <dcterms:created xsi:type="dcterms:W3CDTF">2006-08-16T00:00:00Z</dcterms:created>
  <dcterms:modified xsi:type="dcterms:W3CDTF">2018-04-25T06:27:35Z</dcterms:modified>
</cp:coreProperties>
</file>