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122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63279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7200" y="274319"/>
            <a:ext cx="8229599" cy="10972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599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5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5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2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087299" y="3006899"/>
            <a:ext cx="4140200" cy="55143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315"/>
              </a:lnSpc>
            </a:pPr>
            <a:r>
              <a:rPr sz="3600" dirty="0" err="1" smtClean="0">
                <a:solidFill>
                  <a:srgbClr val="231F20"/>
                </a:solidFill>
                <a:latin typeface="標楷體"/>
                <a:cs typeface="標楷體"/>
              </a:rPr>
              <a:t>我打算搬到学校附近</a:t>
            </a:r>
            <a:endParaRPr sz="3600" dirty="0">
              <a:latin typeface="標楷體"/>
              <a:cs typeface="標楷體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99299" y="3692041"/>
            <a:ext cx="4134485" cy="304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870"/>
              </a:lnSpc>
            </a:pP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I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Plan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to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Move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20" dirty="0">
                <a:solidFill>
                  <a:srgbClr val="075295"/>
                </a:solidFill>
                <a:latin typeface="Times New Roman"/>
                <a:cs typeface="Times New Roman"/>
              </a:rPr>
              <a:t>Close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r</a:t>
            </a:r>
            <a:r>
              <a:rPr sz="2400" b="1" spc="-4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to </a:t>
            </a:r>
            <a:r>
              <a:rPr sz="2400" b="1" spc="-20" dirty="0">
                <a:solidFill>
                  <a:srgbClr val="075295"/>
                </a:solidFill>
                <a:latin typeface="Times New Roman"/>
                <a:cs typeface="Times New Roman"/>
              </a:rPr>
              <a:t>School</a:t>
            </a: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099299" y="2354999"/>
            <a:ext cx="1168400" cy="4616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6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第六课</a:t>
            </a:r>
            <a:endParaRPr sz="3000" dirty="0">
              <a:latin typeface="標楷體"/>
              <a:cs typeface="標楷體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搬家</a:t>
            </a:r>
            <a:endParaRPr sz="14800" dirty="0">
              <a:latin typeface="標楷體"/>
              <a:cs typeface="標楷體"/>
            </a:endParaRPr>
          </a:p>
          <a:p>
            <a:pPr marR="2306955" algn="ctr">
              <a:lnSpc>
                <a:spcPct val="100000"/>
              </a:lnSpc>
              <a:spcBef>
                <a:spcPts val="655"/>
              </a:spcBef>
              <a:tabLst>
                <a:tab pos="15487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bān	jiā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798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-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sep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move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(home)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近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jìn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6044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nea</a:t>
            </a:r>
            <a:r>
              <a:rPr sz="3200" spc="-130" dirty="0" smtClean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close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by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874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39458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合约</a:t>
            </a:r>
            <a:endParaRPr sz="14800" dirty="0">
              <a:latin typeface="標楷體"/>
              <a:cs typeface="標楷體"/>
            </a:endParaRPr>
          </a:p>
          <a:p>
            <a:pPr marR="23945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héyuē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5447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contract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,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agreement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到期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dàoqí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4112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Vp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expire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还好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háihǎo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07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Adv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fortunately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54820" y="942851"/>
            <a:ext cx="62198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L="37465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光线</a:t>
            </a:r>
            <a:endParaRPr sz="14800" dirty="0">
              <a:latin typeface="標楷體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guāngxiàn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92829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natural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lighting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重要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zhòngyào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3350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important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如果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rúguǒ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964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Conj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if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别的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biéde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2374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Det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other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I-18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合适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héshì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4917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suitable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0389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李东健</a:t>
            </a:r>
            <a:endParaRPr sz="14800" dirty="0">
              <a:latin typeface="標楷體"/>
              <a:cs typeface="標楷體"/>
            </a:endParaRPr>
          </a:p>
          <a:p>
            <a:pPr marR="1365885" algn="ctr">
              <a:lnSpc>
                <a:spcPct val="100000"/>
              </a:lnSpc>
              <a:spcBef>
                <a:spcPts val="655"/>
              </a:spcBef>
              <a:tabLst>
                <a:tab pos="104140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Lǐ	Dōngjiàn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61340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Li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Dongjian, a man from Seoul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I-19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少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2969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Vpt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lack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可惜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kěxí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34848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be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5" dirty="0">
                <a:solidFill>
                  <a:srgbClr val="231F20"/>
                </a:solidFill>
                <a:latin typeface="Times New Roman"/>
                <a:cs typeface="Times New Roman"/>
              </a:rPr>
              <a:t>shame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,</a:t>
            </a:r>
            <a:r>
              <a:rPr sz="3200" spc="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pity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I-21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放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17144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store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,</a:t>
            </a:r>
            <a:r>
              <a:rPr sz="3200" spc="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leave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place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两边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liǎngbiān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311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both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places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愿意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yuànyì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69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(Vaux)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be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willing</a:t>
            </a:r>
            <a:r>
              <a:rPr sz="3200" spc="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I-24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开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kāi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860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drive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I-25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存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cún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3070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save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I-26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随身碟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suíshēndié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9585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ﬂash drive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I-27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什么样</a:t>
            </a:r>
            <a:endParaRPr sz="14800" dirty="0">
              <a:latin typeface="標楷體"/>
              <a:cs typeface="標楷體"/>
            </a:endParaRPr>
          </a:p>
          <a:p>
            <a:pPr marR="1463675" algn="ctr">
              <a:lnSpc>
                <a:spcPct val="100000"/>
              </a:lnSpc>
              <a:spcBef>
                <a:spcPts val="655"/>
              </a:spcBef>
            </a:pPr>
            <a:r>
              <a:rPr sz="7200" spc="-45" dirty="0">
                <a:solidFill>
                  <a:srgbClr val="075295"/>
                </a:solidFill>
                <a:latin typeface="Times New Roman"/>
                <a:cs typeface="Times New Roman"/>
              </a:rPr>
              <a:t>shénmeyàng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4574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what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kind of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I-28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慢慢来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  <a:tabLst>
                <a:tab pos="33775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mànmàn	lái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88163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take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your time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搬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839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move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I-29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不急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bùjí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5574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Don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'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rush, no hurry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54820" y="942851"/>
            <a:ext cx="61874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L="37465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相当</a:t>
            </a:r>
            <a:endParaRPr sz="14800" dirty="0">
              <a:latin typeface="標楷體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xiāngdāng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12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Adv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fairly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024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R="14300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自行车</a:t>
            </a:r>
            <a:endParaRPr sz="14800" dirty="0">
              <a:latin typeface="標楷體"/>
              <a:cs typeface="標楷體"/>
            </a:endParaRPr>
          </a:p>
          <a:p>
            <a:pPr marR="14293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zìxíngchē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713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bicycle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239046" y="942851"/>
            <a:ext cx="560324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R="292925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床</a:t>
            </a:r>
            <a:endParaRPr sz="14800" dirty="0">
              <a:latin typeface="標楷體"/>
              <a:cs typeface="標楷體"/>
            </a:endParaRPr>
          </a:p>
          <a:p>
            <a:pPr marR="29292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chuáng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2782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bed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桌子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zhuōzi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295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desk,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table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椅子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yǐzi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5036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chair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家具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jiājù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132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furniture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而且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érqiě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2817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Conj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also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吵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6883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noisy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024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14300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生活费</a:t>
            </a:r>
            <a:endParaRPr sz="14800" dirty="0">
              <a:latin typeface="標楷體"/>
              <a:cs typeface="標楷體"/>
            </a:endParaRPr>
          </a:p>
          <a:p>
            <a:pPr marR="14300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shēnghuófèi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367404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living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expenses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河边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  <a:tabLst>
                <a:tab pos="10915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hé	biān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1328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riverside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低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893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low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114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339788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留</a:t>
            </a:r>
            <a:endParaRPr sz="14800" dirty="0">
              <a:latin typeface="標楷體"/>
              <a:cs typeface="標楷體"/>
            </a:endParaRPr>
          </a:p>
          <a:p>
            <a:pPr marR="33978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liú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322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i,</a:t>
            </a:r>
            <a:r>
              <a:rPr lang="en-US" altLang="zh-TW" sz="3200" spc="-6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stay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／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leave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behind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467646" y="942851"/>
            <a:ext cx="546989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3253104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长</a:t>
            </a:r>
            <a:endParaRPr sz="14800" dirty="0">
              <a:latin typeface="標楷體"/>
              <a:cs typeface="標楷體"/>
            </a:endParaRPr>
          </a:p>
          <a:p>
            <a:pPr marR="3253104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cháng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9919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long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讨论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tǎolùn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59460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have a discussion ove</a:t>
            </a:r>
            <a:r>
              <a:rPr sz="3200" spc="-130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to go over with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社团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shètuán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4004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club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association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活动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huódòng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91071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activity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失望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shīwàng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4722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be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disappointed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放心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fàngxīn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6093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(Vs-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sep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not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worr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to rest assured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用</a:t>
            </a:r>
            <a:endParaRPr sz="14800" dirty="0">
              <a:latin typeface="標楷體"/>
              <a:cs typeface="標楷體"/>
            </a:endParaRPr>
          </a:p>
          <a:p>
            <a:pPr marL="381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860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use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首尔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Shǒu’ěr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1734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Seoul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公园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gōngyuán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4135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park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0389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脚踏车</a:t>
            </a:r>
            <a:endParaRPr sz="14800" dirty="0">
              <a:latin typeface="標楷體"/>
              <a:cs typeface="標楷體"/>
            </a:endParaRPr>
          </a:p>
          <a:p>
            <a:pPr marR="13658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jiǎotàchē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649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bicycle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正在</a:t>
            </a:r>
            <a:endParaRPr sz="14800" dirty="0">
              <a:latin typeface="標楷體"/>
              <a:cs typeface="標楷體"/>
            </a:endParaRPr>
          </a:p>
          <a:p>
            <a:pPr marR="23056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zhèngzài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8227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 smtClean="0">
                <a:solidFill>
                  <a:srgbClr val="231F20"/>
                </a:solidFill>
                <a:latin typeface="Times New Roman"/>
                <a:cs typeface="Times New Roman"/>
              </a:rPr>
              <a:t>Adv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right in the middle of, currently engaged in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网站</a:t>
            </a:r>
            <a:endParaRPr sz="14800" dirty="0">
              <a:latin typeface="標楷體"/>
              <a:cs typeface="標楷體"/>
            </a:endParaRPr>
          </a:p>
          <a:p>
            <a:pPr marL="38735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wǎngzhàn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3870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website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资料</a:t>
            </a:r>
            <a:endParaRPr sz="14800" dirty="0">
              <a:latin typeface="標楷體"/>
              <a:cs typeface="標楷體"/>
            </a:endParaRPr>
          </a:p>
          <a:p>
            <a:pPr marR="23056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zīliào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104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information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37</TotalTime>
  <Words>418</Words>
  <Application>Microsoft Office PowerPoint</Application>
  <PresentationFormat>如螢幕大小 (4:3)</PresentationFormat>
  <Paragraphs>196</Paragraphs>
  <Slides>49</Slides>
  <Notes>49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49</vt:i4>
      </vt:variant>
    </vt:vector>
  </HeadingPairs>
  <TitlesOfParts>
    <vt:vector size="55" baseType="lpstr">
      <vt:lpstr>Yu Gothic UI Semibold</vt:lpstr>
      <vt:lpstr>新細明體</vt:lpstr>
      <vt:lpstr>標楷體</vt:lpstr>
      <vt:lpstr>Calibri</vt:lpstr>
      <vt:lpstr>Times New Roman</vt:lpstr>
      <vt:lpstr>Office Theme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Chieh</dc:creator>
  <cp:lastModifiedBy>user</cp:lastModifiedBy>
  <cp:revision>7</cp:revision>
  <dcterms:created xsi:type="dcterms:W3CDTF">2017-05-10T12:14:08Z</dcterms:created>
  <dcterms:modified xsi:type="dcterms:W3CDTF">2018-04-18T04:04:41Z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2017-05-10T00:00:00Z</vt:filetime>
  </property>
  <property fmtid="{D5CDD505-2E9C-101B-9397-08002B2CF9AE}" pid="3" name="LastSaved">
    <vt:filetime>2017-05-10T00:00:00Z</vt:filetime>
  </property>
</Properties>
</file>