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7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2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319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5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6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5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0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1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2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8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6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1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4827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垃圾车来了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Garbage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Truck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Here!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我把垃圾拿出去了。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李东健把书带回去了。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高美玲从皮包里把钱拿出来。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主任请助教把李小姐的履历表拿进来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8178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我没把书带回来。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你别把蛋糕放进背包里去。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她没把买回来的衣服拿出来给朋友看。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6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4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张先生是不是把公司的车开回去了？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我刚刚请你帮我买一杯咖啡。你把咖啡买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回来了吗？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搬家的时候，你要把这些桌子、椅子都搬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过去吗？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我把那本英文书带回来了。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我把一本英文书带回来了。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958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Ⅲ. Confrontation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你不觉得这个汉字很难写吗？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她不知道今天要考试吗？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马先生已经在这里住了两个月，还不知道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丢垃圾的时间吗？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968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Ⅲ. Confrontation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你不知道外国人不可以打工吗？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他结婚的事，我没告诉过你吗？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你没看见我正在忙吗？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09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Ⅳ. Existential Sentences with Posture 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路口已经站了很多人。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活动中心前面站着很多外国学生。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咖啡店里坐着很多来做功课的高中学生。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931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Ⅳ. Existential Sentences with Posture 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那个展览馆前面是不是站着很多学生？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餐厅里是不是已经坐着很多客人？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今天的新郎，是不是在门口站着的那个人？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6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为了保护环境，大家都应该做垃圾分类。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为了去吃喜酒，高美玲买了一件新衣服。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为了早一点回到家，还是坐捷运吧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99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他为了父母，买了飞机票回去看他们。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马安同为了搬到便宜的套房去，花了很多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时间找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65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Direction + Reference (V</a:t>
            </a:r>
            <a:r>
              <a:rPr lang="en-US" altLang="zh-TW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67993"/>
              </p:ext>
            </p:extLst>
          </p:nvPr>
        </p:nvGraphicFramePr>
        <p:xfrm>
          <a:off x="1866900" y="2956560"/>
          <a:ext cx="5410200" cy="3107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994887702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029502948"/>
                    </a:ext>
                  </a:extLst>
                </a:gridCol>
              </a:tblGrid>
              <a:tr h="3829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219606"/>
                  </a:ext>
                </a:extLst>
              </a:tr>
              <a:tr h="2680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up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down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进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into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出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out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of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back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过</a:t>
                      </a:r>
                      <a:r>
                        <a:rPr lang="zh-TW" alt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over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来</a:t>
                      </a:r>
                      <a:r>
                        <a:rPr lang="zh-TW" alt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towards </a:t>
                      </a:r>
                      <a:r>
                        <a:rPr lang="en-US" sz="28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me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</a:t>
                      </a:r>
                      <a:r>
                        <a:rPr lang="zh-TW" alt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away </a:t>
                      </a:r>
                      <a:r>
                        <a:rPr lang="en-US" sz="28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from me</a:t>
                      </a:r>
                      <a:endParaRPr lang="zh-TW" sz="28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313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8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别只为了钱去打工。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他不是为了钱回收汽水罐，是为了保护环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你们别为了去旅行就不工作了。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为了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wèile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你是不是为了跟同学讨论功课，所以晚上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没回家吃饭？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白如玉为了什么到台湾来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你是不是为了帮女朋友照相，所以买了新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的照相机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爸爸出去了。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他从火车站东边的门进去。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我的房东还没回来。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20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+ Direction + Reference (V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34238"/>
              </p:ext>
            </p:extLst>
          </p:nvPr>
        </p:nvGraphicFramePr>
        <p:xfrm>
          <a:off x="3409950" y="2438400"/>
          <a:ext cx="5105400" cy="4117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792">
                  <a:extLst>
                    <a:ext uri="{9D8B030D-6E8A-4147-A177-3AD203B41FA5}">
                      <a16:colId xmlns:a16="http://schemas.microsoft.com/office/drawing/2014/main" val="949953164"/>
                    </a:ext>
                  </a:extLst>
                </a:gridCol>
                <a:gridCol w="1616608">
                  <a:extLst>
                    <a:ext uri="{9D8B030D-6E8A-4147-A177-3AD203B41FA5}">
                      <a16:colId xmlns:a16="http://schemas.microsoft.com/office/drawing/2014/main" val="203893099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17281219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Verb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Direction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935005"/>
                  </a:ext>
                </a:extLst>
              </a:tr>
              <a:tr h="534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跑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站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坐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拿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开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etc.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进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出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回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过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etc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来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657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22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弟弟从楼下跑上来。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我刚看见房东走出去，不知道他要去哪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里。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这么多东西，我怎么带回去呢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这个学校，公车可以开进去。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62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他订的手机还没拿回来。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我太累了，不走上去了。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要考试了，你别跑出去了！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垃圾车就在前面，你为什么不追过去？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我不喜欢臭豆腐，请你拿出去，好吗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你没看见公车开过来吗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787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34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Placement of a Destination: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这些书，请你帮我拿上楼去。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在展览馆拿的资料都得带回美国去。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垃圾呢？拿回家去了吗？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这个椅子要搬下楼去吗？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妈妈告诉他钱要记得放进皮包里去。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2310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Directional Constructions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他从家里走了出来。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公车开了过去。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马安同在夜市看见白如玉，就赶快追了过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569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700</Words>
  <Application>Microsoft Office PowerPoint</Application>
  <PresentationFormat>如螢幕大小 (4:3)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3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I. Directional Constructions V1V2 and      V1V2V3</vt:lpstr>
      <vt:lpstr>II. 把 bǎ with V1V2V3</vt:lpstr>
      <vt:lpstr>II. 把 bǎ with V1V2V3</vt:lpstr>
      <vt:lpstr>II. 把 bǎ with V1V2V3</vt:lpstr>
      <vt:lpstr>II. 把 bǎ with V1V2V3</vt:lpstr>
      <vt:lpstr>Ⅲ. Confrontation with 吗 ma</vt:lpstr>
      <vt:lpstr>Ⅲ. Confrontation with 吗 ma</vt:lpstr>
      <vt:lpstr>Ⅳ. Existential Sentences with Posture Verbs</vt:lpstr>
      <vt:lpstr>Ⅳ. Existential Sentences with Posture Verbs</vt:lpstr>
      <vt:lpstr>Ⅴ. 为了 wèile  in order to</vt:lpstr>
      <vt:lpstr>Ⅴ. 为了 wèile  in order to</vt:lpstr>
      <vt:lpstr>Ⅴ. 为了 wèile  in order to</vt:lpstr>
      <vt:lpstr>Ⅴ. 为了 wèile  in order 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18</cp:revision>
  <dcterms:created xsi:type="dcterms:W3CDTF">2006-08-16T00:00:00Z</dcterms:created>
  <dcterms:modified xsi:type="dcterms:W3CDTF">2018-04-25T06:28:44Z</dcterms:modified>
</cp:coreProperties>
</file>