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03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5974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请问，到师大怎么走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？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07746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Excuse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Me.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How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D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Get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Shida?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第一课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第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0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used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indicate ordinal numbers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红绿灯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hónglǜdēng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85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traﬃc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告诉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gàosù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287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提款机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tíkuǎnjī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5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5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TM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machine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77343" y="942851"/>
            <a:ext cx="63969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1996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超商</a:t>
            </a:r>
            <a:endParaRPr sz="14800" dirty="0">
              <a:latin typeface="標楷體"/>
              <a:cs typeface="標楷體"/>
            </a:endParaRPr>
          </a:p>
          <a:p>
            <a:pPr marR="2199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chāo-shāng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37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convenience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应该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yīnggāi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aux)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should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; ought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邮局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yóujú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20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post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20" dirty="0">
                <a:solidFill>
                  <a:srgbClr val="075295"/>
                </a:solidFill>
                <a:latin typeface="Times New Roman"/>
                <a:cs typeface="Times New Roman"/>
              </a:rPr>
              <a:t>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224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withdra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(money)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7891" y="942851"/>
            <a:ext cx="70065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15900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那边</a:t>
            </a:r>
            <a:endParaRPr sz="14800" dirty="0">
              <a:latin typeface="標楷體"/>
              <a:cs typeface="標楷體"/>
            </a:endParaRPr>
          </a:p>
          <a:p>
            <a:pPr marR="1588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nàbiān/nèibiān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95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over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there,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yonder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5465" y="1152000"/>
            <a:ext cx="7223125" cy="59836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01930" algn="ctr">
              <a:lnSpc>
                <a:spcPct val="100000"/>
              </a:lnSpc>
            </a:pPr>
            <a:r>
              <a:rPr sz="9000" dirty="0" err="1" smtClean="0">
                <a:solidFill>
                  <a:srgbClr val="231F20"/>
                </a:solidFill>
                <a:latin typeface="標楷體"/>
                <a:cs typeface="標楷體"/>
              </a:rPr>
              <a:t>师大</a:t>
            </a:r>
            <a:endParaRPr sz="9000" dirty="0">
              <a:latin typeface="標楷體"/>
              <a:cs typeface="標楷體"/>
            </a:endParaRPr>
          </a:p>
          <a:p>
            <a:pPr marR="201930" algn="ctr">
              <a:lnSpc>
                <a:spcPct val="100000"/>
              </a:lnSpc>
            </a:pPr>
            <a:r>
              <a:rPr sz="9000" dirty="0" smtClean="0">
                <a:solidFill>
                  <a:srgbClr val="231F20"/>
                </a:solidFill>
                <a:latin typeface="標楷體"/>
                <a:cs typeface="標楷體"/>
              </a:rPr>
              <a:t>（</a:t>
            </a:r>
            <a:r>
              <a:rPr sz="9000" dirty="0" err="1" smtClean="0">
                <a:solidFill>
                  <a:srgbClr val="231F20"/>
                </a:solidFill>
                <a:latin typeface="標楷體"/>
                <a:cs typeface="標楷體"/>
              </a:rPr>
              <a:t>师范大学</a:t>
            </a:r>
            <a:r>
              <a:rPr sz="9000" dirty="0" smtClean="0">
                <a:solidFill>
                  <a:srgbClr val="231F20"/>
                </a:solidFill>
                <a:latin typeface="標楷體"/>
                <a:cs typeface="標楷體"/>
              </a:rPr>
              <a:t>）</a:t>
            </a:r>
            <a:endParaRPr sz="9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260"/>
              </a:spcBef>
              <a:tabLst>
                <a:tab pos="4775835" algn="l"/>
              </a:tabLst>
            </a:pPr>
            <a:r>
              <a:rPr sz="6600" dirty="0" err="1">
                <a:solidFill>
                  <a:srgbClr val="075295"/>
                </a:solidFill>
                <a:latin typeface="Times New Roman"/>
                <a:cs typeface="Times New Roman"/>
              </a:rPr>
              <a:t>Shīdà</a:t>
            </a:r>
            <a:r>
              <a:rPr sz="6600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9900" baseline="-2525" dirty="0" smtClean="0">
                <a:solidFill>
                  <a:srgbClr val="075295"/>
                </a:solidFill>
                <a:latin typeface="Adobe 明體 Std L"/>
                <a:cs typeface="Times New Roman"/>
              </a:rPr>
              <a:t>(</a:t>
            </a:r>
            <a:r>
              <a:rPr sz="66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Shīfàn</a:t>
            </a:r>
            <a:r>
              <a:rPr sz="6600" dirty="0">
                <a:solidFill>
                  <a:srgbClr val="075295"/>
                </a:solidFill>
                <a:latin typeface="Times New Roman"/>
                <a:cs typeface="Times New Roman"/>
              </a:rPr>
              <a:t>	Dàxu</a:t>
            </a:r>
            <a:r>
              <a:rPr sz="6600" spc="-5" dirty="0">
                <a:solidFill>
                  <a:srgbClr val="075295"/>
                </a:solidFill>
                <a:latin typeface="Times New Roman"/>
                <a:cs typeface="Times New Roman"/>
              </a:rPr>
              <a:t>é</a:t>
            </a:r>
            <a:r>
              <a:rPr sz="9900" baseline="-2525" dirty="0">
                <a:solidFill>
                  <a:srgbClr val="075295"/>
                </a:solidFill>
                <a:latin typeface="Adobe 明體 Std L"/>
                <a:cs typeface="Adobe 明體 Std L"/>
              </a:rPr>
              <a:t>)</a:t>
            </a:r>
            <a:endParaRPr sz="9900" baseline="-2525" dirty="0">
              <a:latin typeface="Adobe 明體 Std L"/>
              <a:cs typeface="Adobe 明體 Std 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80359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NTN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(National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4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Norma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University)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走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51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和平东路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Hépíng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Dōng	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4912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5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Hepin</a:t>
            </a:r>
            <a:r>
              <a:rPr sz="3200" spc="-2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East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Road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7546" y="942851"/>
            <a:ext cx="6207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往前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  <a:tabLst>
                <a:tab pos="22212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	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11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forward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ahead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7546" y="942851"/>
            <a:ext cx="6207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L="247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右转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  <a:tabLst>
                <a:tab pos="16122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	zhuǎn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turn right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听起来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651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	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4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sound, sound like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看见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2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下载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960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download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地图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dìtú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好用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easy to use, handy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着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zhe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progression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or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continuation of action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日用品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rìyòngpǐn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88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articles of daily 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路人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lùrén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34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;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lit.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person on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经过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巷子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alley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饿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hungry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一边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yìbiān</a:t>
            </a:r>
            <a:endParaRPr sz="7200" dirty="0">
              <a:latin typeface="Times New Roman"/>
              <a:cs typeface="Times New Roman"/>
            </a:endParaRPr>
          </a:p>
          <a:p>
            <a:pPr marR="144145" algn="ctr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R="144145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indicates doing two things simultaneousl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while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发现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2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discover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离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spc="-20" dirty="0">
                <a:solidFill>
                  <a:srgbClr val="075295"/>
                </a:solidFill>
                <a:latin typeface="Times New Roman"/>
                <a:cs typeface="Times New Roman"/>
              </a:rPr>
              <a:t>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Prep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(away) from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背包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bēibāo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71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backpack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正好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just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happen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最后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zuìhòu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42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the end, ﬁnally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枝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07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pens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245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帮忙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bāngmáng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help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笔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46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636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books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notebook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左转</a:t>
            </a:r>
            <a:endParaRPr sz="14800" dirty="0">
              <a:latin typeface="標楷體"/>
              <a:cs typeface="標楷體"/>
            </a:endParaRPr>
          </a:p>
          <a:p>
            <a:pPr marL="26034">
              <a:lnSpc>
                <a:spcPct val="100000"/>
              </a:lnSpc>
              <a:spcBef>
                <a:spcPts val="655"/>
              </a:spcBef>
              <a:tabLst>
                <a:tab pos="1574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zuǒ	zhuǎn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turn left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师大路上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Shīdà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Lù	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9267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Shid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Road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面店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miàn</a:t>
            </a: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088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noodle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shop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迷路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mílù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1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directions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next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路口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16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intersection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段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过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8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past,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cross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411</Words>
  <Application>Microsoft Office PowerPoint</Application>
  <PresentationFormat>如螢幕大小 (4:3)</PresentationFormat>
  <Paragraphs>182</Paragraphs>
  <Slides>45</Slides>
  <Notes>45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45</vt:i4>
      </vt:variant>
    </vt:vector>
  </HeadingPairs>
  <TitlesOfParts>
    <vt:vector size="52" baseType="lpstr">
      <vt:lpstr>Adobe 明體 Std L</vt:lpstr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和平东路 Hépíng Dōng Lù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师大路上 Shīdà Lù shàng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6</cp:revision>
  <dcterms:created xsi:type="dcterms:W3CDTF">2017-05-10T11:56:55Z</dcterms:created>
  <dcterms:modified xsi:type="dcterms:W3CDTF">2018-04-18T03:19:24Z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