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67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9299" y="2354999"/>
            <a:ext cx="4945400" cy="38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31377D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838575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怎么吃才健康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？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How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Have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Healthy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Diet?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099299" y="2354999"/>
            <a:ext cx="4945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dirty="0" err="1" smtClean="0"/>
              <a:t>第十二课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吃素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chīsù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876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 vegetarian, to eat vegetarian 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汉堡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hànbǎo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841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hambu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变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胖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pàng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233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素菜</a:t>
            </a:r>
            <a:endParaRPr sz="14800" dirty="0">
              <a:latin typeface="標楷體"/>
              <a:cs typeface="標楷體"/>
            </a:endParaRPr>
          </a:p>
          <a:p>
            <a:pPr marR="240284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sùcài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075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vegetarian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food, dishes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油腻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yóunì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7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oil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greasy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样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17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dishes, kinds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hàoqí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curious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wonder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女孩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nǚhái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girl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青菜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vegetables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瘦</a:t>
            </a:r>
            <a:endParaRPr sz="14800" dirty="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室友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68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roommate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猪肉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zhūròu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36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pork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西方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xīfāng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15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western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completely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咸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salty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炸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deep fry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烤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4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grill,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roast,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BBQ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沙拉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shālā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5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salad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麦当劳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Màidāngláo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4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McDonal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</a:t>
            </a:r>
            <a:r>
              <a:rPr lang="en-US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开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open (business)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速食店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sùsh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í</a:t>
            </a:r>
            <a:r>
              <a:rPr sz="7200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food restaurant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只要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讨厌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tǎoyàn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dislike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餐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205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meal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宗教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zōngjiào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religion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关系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guānxi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relationship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薯条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shǔtiáo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French fries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作法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3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doing something, e.g., cooking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越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93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简单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jiǎndān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simple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素食</a:t>
            </a:r>
            <a:endParaRPr sz="14800" dirty="0">
              <a:latin typeface="標楷體"/>
              <a:cs typeface="標楷體"/>
            </a:endParaRPr>
          </a:p>
          <a:p>
            <a:pPr marR="2307590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sùshí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vegetarian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蒸</a:t>
            </a:r>
            <a:endParaRPr sz="14800" dirty="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48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steam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有机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ganic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食品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1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污染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wūrǎn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pollution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严重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274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serious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卫生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hygiene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营养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yíngyǎng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6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nutrition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什么的</a:t>
            </a:r>
            <a:endParaRPr sz="14800" dirty="0">
              <a:latin typeface="標楷體"/>
              <a:cs typeface="標楷體"/>
            </a:endParaRPr>
          </a:p>
          <a:p>
            <a:pPr marR="1526540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shénmede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8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things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like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(that);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etc.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速食</a:t>
            </a:r>
            <a:endParaRPr sz="14800" dirty="0">
              <a:latin typeface="標楷體"/>
              <a:cs typeface="標楷體"/>
            </a:endParaRPr>
          </a:p>
          <a:p>
            <a:pPr marR="2307590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sùshí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4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fast 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错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mistaken,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wrong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肉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欸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95576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interjection particle, calling for attention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让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ràng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let,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412</Words>
  <Application>Microsoft Office PowerPoint</Application>
  <PresentationFormat>如螢幕大小 (4:3)</PresentationFormat>
  <Paragraphs>192</Paragraphs>
  <Slides>48</Slides>
  <Notes>48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48</vt:i4>
      </vt:variant>
    </vt:vector>
  </HeadingPairs>
  <TitlesOfParts>
    <vt:vector size="54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第十二课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第十二課</dc:title>
  <dc:creator>Chieh</dc:creator>
  <cp:lastModifiedBy>user</cp:lastModifiedBy>
  <cp:revision>4</cp:revision>
  <dcterms:created xsi:type="dcterms:W3CDTF">2017-05-10T13:49:16Z</dcterms:created>
  <dcterms:modified xsi:type="dcterms:W3CDTF">2018-04-18T04:17:46Z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