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34E72-A0CE-4D9D-BD83-A5412784B9E7}" type="datetimeFigureOut">
              <a:rPr lang="zh-TW" altLang="en-US" smtClean="0"/>
              <a:t>2018/4/25</a:t>
            </a:fld>
            <a:endParaRPr lang="zh-TW" altLang="en-US" dirty="0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CC2FC-CBF9-4124-ACE8-59DE3CE3F06A}" type="slidenum">
              <a:rPr lang="zh-TW" altLang="en-US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92957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3CC2FC-CBF9-4124-ACE8-59DE3CE3F06A}" type="slidenum">
              <a:rPr lang="zh-TW" altLang="en-US" smtClean="0"/>
              <a:t>22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3720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444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174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891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944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444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 dirty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39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 dirty="0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265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439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 dirty="0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127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 dirty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94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 dirty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711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112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2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4154984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第六课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我打算搬到学校附近</a:t>
            </a:r>
            <a:endParaRPr lang="en-US" altLang="zh-CN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Plan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Move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Closer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School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II. Indirect Object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给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gěi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Indirect obj. moved to the back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他想卖这个电脑给我朋友。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语言中心主任昨天才发上个月的薪水给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白如玉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我打算送这些桌子、椅子给我同学。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244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II. Indirect Object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给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gěi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 obj. moved to the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front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这个电脑，他想卖给我朋友。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上个月的薪水，语言中心主任昨天才发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给白如玉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这些桌子、椅子，我打算送给我同学。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4120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II. Indirect Object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给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gěi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白如玉只要租三个月，所以那个房间，房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东不租给她了。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田中诚一还没付给房东上个月的房租。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因为陈小姐快回国了，所以我不给她介绍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工作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3" y="1993285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44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II. Indirect Object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给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gěi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你的脚踏车，卖给白如玉了没有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那些芒果跟甜点，你是不是送给陈月美了？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下个月中文课的学费，你付给学校了没有？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3" y="1993285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12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II. Indirect Object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给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gěi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我要卖我朋友这个电脑。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我打算送我同学这些桌子、椅子。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你知道公司付他多少薪水吗？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4001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III.	Resultant Location with V +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在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zài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那张椅子，请你放在楼下。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这些复杂的汉字，我要写在本子上。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履历表先留在我这里。有适合的工作再告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诉你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6893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III.	Resultant Location with V +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在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zài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…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</a:p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书别放在椅子上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请拿到房间去。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我没留甜点在桌子上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我把甜点吃了。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他的钱没存在银行里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他太太很不高兴。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4" y="2496878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86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III.	Resultant Location with V +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在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zài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…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电视，你打算放在哪里？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这些家具，你是不是要留在这里，不搬到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新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家？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我给你的资料，你存在电脑里没有？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3" y="1993285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13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IV.	Moving an Object to a Location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bǎ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我把球踢到学校外面了。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他想把公司搬到台南。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我打算把这个蛋糕拿到学校请同学吃。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我要把这包茶送给老师。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请你把那件衣服拿给白如玉。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我打算把旧车卖给高先生。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048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IV.	Moving an Object to a Location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bǎ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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请你把那张椅子放在楼下。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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我要把妈妈给我的钱存在银行里。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4912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I. Destination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他在踢足球，踢着踢着就踢到学校外面了。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马安同上星期从台北骑机车骑到花莲。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这个蛋糕，我打算拿到学校请同学吃。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2869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IV.	Moving an Object to a Location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 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bǎ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</a:p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他没把资料带到学校来，可是还好我带了。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别把那本书卖给别人，卖给我吧。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我还没把这个月的房租拿给房东。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他还没把买电视的钱付给老板。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别把随身碟放在桌子上。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他没把钱放在我这里，他带回家了。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4" y="2496878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44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IV.	Moving an Object to a Location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 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bǎ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你是不是把我的书带到学校来了？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你把机车骑到公司来了没有？我等一下要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用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你把那本本子拿给老师了没有？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你是不是把照相机送给她了？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房东是不是把热水器装在浴室外面了？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你把学费用在什么地方了？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3" y="1993285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74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而且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érqiě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furthermore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台湾的夏天热而且湿。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如果多花一点时间找，一定能找到便宜而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且合适的。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房东帮她装了有线电视，而且还帮她装了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网路。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做这个工作得会说中文，而且得有一些工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作经验。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47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I. Destination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dào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</a:p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我在师大下车，没搭到台北火车站。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张老师跟他太太决定不搬到西班牙了。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我太累了，没走到故宫，就回家了。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48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I. Destination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dào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我的书，你明天会拿到学校给我吗？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那个电脑，你送到他家去了没有？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本子和笔，你是不是都放到背包里了？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1186" y="1960304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4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I. Destination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Another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PP,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noun’, can be added before the verb to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indicate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starting point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他从家里走到学校，需要三十分钟的时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间。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放假的时候，我从台北开车开到台南，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真的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太累了。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1506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I. Destination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‘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PP ’can be placed either before or after the verb, with distinct meanings.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他到火车站搭高铁。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他搭巴士搭到火车站附近。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3759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I. Destination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Either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来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or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be added after the location.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来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indicates a movement towards the speaker, whereas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indicates a movement away from the speaker.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球踢到公园里去了。还好没踢到人。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球踢到公园里来了。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9859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II. Indirect Object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给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gěi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田中诚一付给房东三个月的房租。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王先生卖给他一辆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liàng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measure word for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vehicles)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机车。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他从法国回来，送给白如玉一些法国甜点。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8506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II. Indirect Object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给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gěi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Structures: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Basic pattern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他想卖给我朋友这个电脑。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语言中心主任昨天才发给白如玉上个月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薪水。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我打算送给我同学这些桌子、椅子。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75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</TotalTime>
  <Words>1309</Words>
  <Application>Microsoft Office PowerPoint</Application>
  <PresentationFormat>如螢幕大小 (4:3)</PresentationFormat>
  <Paragraphs>137</Paragraphs>
  <Slides>22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12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22</vt:i4>
      </vt:variant>
    </vt:vector>
  </HeadingPairs>
  <TitlesOfParts>
    <vt:vector size="35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Tahoma</vt:lpstr>
      <vt:lpstr>Times New Roman</vt:lpstr>
      <vt:lpstr>Wingdings</vt:lpstr>
      <vt:lpstr>Office 佈景主題</vt:lpstr>
      <vt:lpstr>PowerPoint 簡報</vt:lpstr>
      <vt:lpstr>I. Destination Marker 到 dào</vt:lpstr>
      <vt:lpstr>I. Destination Marker 到 dào</vt:lpstr>
      <vt:lpstr>I. Destination Marker 到 dào</vt:lpstr>
      <vt:lpstr>I. Destination Marker 到 dào</vt:lpstr>
      <vt:lpstr>I. Destination Marker 到 dào</vt:lpstr>
      <vt:lpstr>I. Destination Marker 到 dào</vt:lpstr>
      <vt:lpstr>II. Indirect Object Marker 给 gěi</vt:lpstr>
      <vt:lpstr>II. Indirect Object Marker 给 gěi</vt:lpstr>
      <vt:lpstr>II. Indirect Object Marker 给 gěi</vt:lpstr>
      <vt:lpstr>II. Indirect Object Marker 给 gěi</vt:lpstr>
      <vt:lpstr>II. Indirect Object Marker 给 gěi</vt:lpstr>
      <vt:lpstr>II. Indirect Object Marker 给 gěi</vt:lpstr>
      <vt:lpstr>II. Indirect Object Marker 给 gěi</vt:lpstr>
      <vt:lpstr>III. Resultant Location with V + 在 zài …</vt:lpstr>
      <vt:lpstr>III. Resultant Location with V + 在 zài …</vt:lpstr>
      <vt:lpstr>III. Resultant Location with V + 在 zài …</vt:lpstr>
      <vt:lpstr>IV. Moving an Object to a Location with        把 bǎ</vt:lpstr>
      <vt:lpstr>IV. Moving an Object to a Location with        把 bǎ</vt:lpstr>
      <vt:lpstr>IV. Moving an Object to a Location with        把 bǎ</vt:lpstr>
      <vt:lpstr>IV. Moving an Object to a Location with        把 bǎ</vt:lpstr>
      <vt:lpstr>V. 而且 érqiě  furthermore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22</cp:revision>
  <dcterms:created xsi:type="dcterms:W3CDTF">2006-08-16T00:00:00Z</dcterms:created>
  <dcterms:modified xsi:type="dcterms:W3CDTF">2018-04-25T06:28:31Z</dcterms:modified>
</cp:coreProperties>
</file>