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5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23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1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5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4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24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2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2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0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7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06228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第十四课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我要开始找工作了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Looking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Job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B in 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妈妈对又酸又辣的泡菜没有兴趣。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陈先生认为做广告对企业没有太大的帮助。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我只是喉咙痛，对工作没有影响。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8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B in 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马老师是不是对教书很有经验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一个人会说很多种语言，是不是对找工作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有帮助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你对跟外国人结婚有没有什么想法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6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他喜欢到处吃小吃，连南部夜市都去过。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他把钱都花完了，现在连三十块的咖啡都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夏天去旅行真麻烦，连一家民宿都订不到。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144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他连你都忘了。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连你，他也忘了。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965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他连高中都没毕业，怎么当大学老师？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他学了一年中文，连「你」都不知道怎么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他虽然不会做菜，但不是连饺子都不会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煮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61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你学过经济，但是这本讨论经济的书，是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不是连你也看不懂？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你跟他认识，怎么连他已经结婚了也不知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这次考试太难了，是不是连成绩好的学生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考得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noun introduced by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the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subject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the object.</a:t>
            </a:r>
            <a:endParaRPr lang="en-US" altLang="zh-TW" sz="40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他学了两年法文，连用法文介绍自己都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说不好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大家都去上课了，宿舍里连一个人都没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有。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写汉字不容易，连大学生都不一定写得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好。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饺子，连我都会包，妈妈当然包得更好。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05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noun introduced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focus, highlighted against other nouns, with a hidden implication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王老师什么菜都会做，连义大利菜也会。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implication: Italian food is not easy to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cook.)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谁都会做义大利菜，连王老师也会。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implication: Wang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Laoshi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not a good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cook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1390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verb is to be highlighted, it is repeated in the negative. And the meaning of the sentence is negative, derogatory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我送了一本书给她，她连看都不看，我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有点失望。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小李连问也没问，就把我的笔拿走了。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impolite)</a:t>
            </a:r>
          </a:p>
        </p:txBody>
      </p:sp>
    </p:spTree>
    <p:extLst>
      <p:ext uri="{BB962C8B-B14F-4D97-AF65-F5344CB8AC3E}">
        <p14:creationId xmlns:p14="http://schemas.microsoft.com/office/powerpoint/2010/main" val="156671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我们已经四年级了，就要毕业了。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林爱丽大学毕业以后，就要去念研究所了。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下个月就要放暑假了。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3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búdàn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only…but also…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这个房间，不但光线好，而且离捷运站不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不少外国人喜欢逛夜市，他们觉得夜市不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但热闹，而且有趣。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学中文不但能了解中国文化，而且对将来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找工作有帮助。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6554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búdàn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only…but also…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omitted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used on its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own(see Lesson 6).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also be used without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but words such as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or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need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inserted in the second clause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他觉得找房子麻烦，而且觉得搬家更麻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烦。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他不但没买到衣服，钱还被偷了</a:t>
            </a:r>
            <a:r>
              <a:rPr lang="zh-TW" altLang="zh-TW" dirty="0" smtClean="0"/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14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búdàn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only…but also…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多运动不但对身体好，也可能让你长得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这支手机不但可以照相，也可以透过网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路传给别人。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394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Unintentional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 </a:t>
            </a:r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construction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我太忙，把先生要我买的东西忘得干干净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净。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他把重要的随身碟掉了，急着到处找。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老师跟学生说：「你回国以后别把学过的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忘了。」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44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你毕业以后，就要离开台湾了吗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爸爸今年是不是就要六十岁了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客人已经都到了，婚礼是不是就要开始了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07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single sentences,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快要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interchangeable with the same meaning, e.g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我们快要毕业了。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我们就要毕业了。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妹妹快要二十岁了。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妹妹就要二十岁了。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44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就要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connect two clauses.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我们下了课，就要去吃晚饭。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我们下了课，快要去吃晚饭。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5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will soon…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there is a time word, only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就要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下个礼拜，我们就要考试了。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下个礼拜，我们快要考试了。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dirty="0"/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大家把饺子包好了以后，就要准备吃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饭了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大家把饺子包好了以后，快要准备吃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饭了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说到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shuōdào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/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谈到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tándào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talking of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说到台湾小吃，大家都会想起臭豆腐来。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一谈到旅行，我马上想起垦丁的太阳。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说到台湾有名的饮料，外国学生都认为是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珍珠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奶茶。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谈到怎么教小孩，每个父母都有说不完的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话。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563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说到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shuōdào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/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谈到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tándào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talking of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我喜欢去旅行，一放暑假就要去。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说到放假，我们还有多久才放假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谈到准备结婚的事，他有很多抱怨。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8391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B in A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很多人对学中文有兴趣。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多看书，对充实我们的专业能力有帮助。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多吃青菜、少吃肉对身体有好处。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78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1107</Words>
  <Application>Microsoft Office PowerPoint</Application>
  <PresentationFormat>如螢幕大小 (4:3)</PresentationFormat>
  <Paragraphs>145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5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就要 jiù yào…了 le…   will soon…</vt:lpstr>
      <vt:lpstr>I. 就要 jiù yào…了 le…   will soon…</vt:lpstr>
      <vt:lpstr>I. 就要 jiù yào…了 le…   will soon…</vt:lpstr>
      <vt:lpstr>I. 就要 jiù yào…了 le…   will soon…</vt:lpstr>
      <vt:lpstr>I. 就要 jiù yào…了 le…   will soon…</vt:lpstr>
      <vt:lpstr>II. 说到 shuōdào / 谈到 tándào…          talking of …</vt:lpstr>
      <vt:lpstr>II. 说到 shuōdào / 谈到 tándào…          talking of …</vt:lpstr>
      <vt:lpstr>III. 对 duì A 有 yǒu B   to be B in A</vt:lpstr>
      <vt:lpstr>III. 对 duì A 有 yǒu B   to be B in A</vt:lpstr>
      <vt:lpstr>III. 对 duì A 有 yǒu B   to be B in A</vt:lpstr>
      <vt:lpstr>IV. 连 lián…都 dōu…   even</vt:lpstr>
      <vt:lpstr>IV. 连 lián…都 dōu…   even</vt:lpstr>
      <vt:lpstr>IV. 连 lián…都 dōu…   even</vt:lpstr>
      <vt:lpstr>IV. 连 lián…都 dōu…   even</vt:lpstr>
      <vt:lpstr>IV. 连 lián…都 dōu…   even</vt:lpstr>
      <vt:lpstr>IV. 连 lián…都 dōu…   even</vt:lpstr>
      <vt:lpstr>IV. 连 lián…都 dōu…   even</vt:lpstr>
      <vt:lpstr>IV. 连 lián…都 dōu…   even</vt:lpstr>
      <vt:lpstr>V. 不但 búdàn…，而且 érqiě…         not only…but also…</vt:lpstr>
      <vt:lpstr>V. 不但 búdàn…，而且 érqiě…         not only…but also…</vt:lpstr>
      <vt:lpstr>V. 不但 búdàn…，而且 érqiě…         not only…but also…</vt:lpstr>
      <vt:lpstr>VI. Unintentional 把 bǎ construction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21</cp:revision>
  <dcterms:created xsi:type="dcterms:W3CDTF">2006-08-16T00:00:00Z</dcterms:created>
  <dcterms:modified xsi:type="dcterms:W3CDTF">2018-04-25T06:30:12Z</dcterms:modified>
</cp:coreProperties>
</file>