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41669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4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5027930" cy="10926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我要开始找工作了</a:t>
            </a:r>
            <a:endParaRPr sz="3600" dirty="0">
              <a:latin typeface="標楷體"/>
              <a:cs typeface="標楷體"/>
            </a:endParaRPr>
          </a:p>
          <a:p>
            <a:pPr marL="24130">
              <a:lnSpc>
                <a:spcPts val="2870"/>
              </a:lnSpc>
              <a:spcBef>
                <a:spcPts val="1320"/>
              </a:spcBef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I</a:t>
            </a:r>
            <a:r>
              <a:rPr sz="2400" b="1" spc="-13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A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m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Going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to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Star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 Looking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for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a Job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1009968"/>
          </a:xfrm>
          <a:prstGeom prst="rect">
            <a:avLst/>
          </a:prstGeom>
        </p:spPr>
        <p:txBody>
          <a:bodyPr vert="horz" wrap="square" lIns="0" tIns="543000" rIns="0" bIns="0" rtlCol="0">
            <a:spAutoFit/>
          </a:bodyPr>
          <a:lstStyle/>
          <a:p>
            <a:pPr marL="131191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第十四课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不但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búdàn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07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Conj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not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only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继续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jìxù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5484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(Vaux)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continue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使用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shǐyòng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7774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make use of, to 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实现</a:t>
            </a:r>
            <a:endParaRPr sz="14800" dirty="0">
              <a:latin typeface="標楷體"/>
              <a:cs typeface="標楷體"/>
            </a:endParaRPr>
          </a:p>
          <a:p>
            <a:pPr marR="240284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shíxiàn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6550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come true, to realize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招待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zhāodài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2520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entertain,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play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host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研究所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yánjiùsuǒ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5310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graduate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school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聚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50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(Vi)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get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together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53246" y="942851"/>
            <a:ext cx="6321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27520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香港</a:t>
            </a:r>
            <a:endParaRPr sz="14800" dirty="0">
              <a:latin typeface="標楷體"/>
              <a:cs typeface="標楷體"/>
            </a:endParaRPr>
          </a:p>
          <a:p>
            <a:pPr marR="2275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Xiānggǎng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873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Hon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 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Kong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上海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Shànghǎi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459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Shanghai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说到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shuōdào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840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mention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将来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jiānglái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79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the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future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念完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niànwán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119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complete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(an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academic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program)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分公司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fēngōngsī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492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branch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oﬃce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舍不得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shěbùdé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9312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reluctant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part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聚一聚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939800" algn="l"/>
                <a:tab pos="18796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jù	yí	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638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get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together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当时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dāngshí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264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that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声调</a:t>
            </a:r>
            <a:endParaRPr sz="14800" dirty="0">
              <a:latin typeface="標楷體"/>
              <a:cs typeface="標楷體"/>
            </a:endParaRPr>
          </a:p>
          <a:p>
            <a:pPr marL="381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shēngdiào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558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tones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发音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fāyīn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489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pronunciation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准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zhǔn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7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be accurate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企业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qìyè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523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enterprise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管理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guǎnlǐ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112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management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征求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zhēngqiú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191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seek, to invite applications for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系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3653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academic department (of a university)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经济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jīngjì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812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economy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帮助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bāngzhù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12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help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有关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yǒuguān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417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Vst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related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语法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yǔfǎ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807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syntax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grammar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研究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yánjiù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889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do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research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教书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jiāoshū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55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teach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方法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fāngfǎ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4370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method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approach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目的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mùdì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841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goal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objective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国际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guójì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41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(Vs-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attr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international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教师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jiàoshī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491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instructor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翻译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fānyì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409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translato</a:t>
            </a:r>
            <a:r>
              <a:rPr sz="3200" spc="-14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interpreter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外交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wàijiāo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717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diplomac</a:t>
            </a:r>
            <a:r>
              <a:rPr sz="3200" spc="-210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foreign aﬀairs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人员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rényuán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718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staﬀ, personnel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充实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chōngshí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3801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enrich,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strengthen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专业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zhuānyè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999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profession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specialisation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能力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nénglì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607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capacit</a:t>
            </a:r>
            <a:r>
              <a:rPr sz="3200" spc="-2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ability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加拿大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Jiānádà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100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Canada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01800" y="1304999"/>
            <a:ext cx="5740400" cy="27699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9000" dirty="0" err="1" smtClean="0">
                <a:solidFill>
                  <a:srgbClr val="231F20"/>
                </a:solidFill>
                <a:latin typeface="標楷體"/>
                <a:cs typeface="標楷體"/>
              </a:rPr>
              <a:t>企业管理系</a:t>
            </a:r>
            <a:endParaRPr sz="9000" dirty="0">
              <a:latin typeface="標楷體"/>
              <a:cs typeface="標楷體"/>
            </a:endParaRPr>
          </a:p>
          <a:p>
            <a:pPr marL="12700">
              <a:lnSpc>
                <a:spcPts val="10795"/>
              </a:lnSpc>
            </a:pPr>
            <a:r>
              <a:rPr sz="9000" dirty="0">
                <a:solidFill>
                  <a:srgbClr val="231F20"/>
                </a:solidFill>
                <a:latin typeface="標楷體"/>
                <a:cs typeface="標楷體"/>
              </a:rPr>
              <a:t>（企管系）</a:t>
            </a:r>
            <a:endParaRPr sz="9000" dirty="0">
              <a:latin typeface="標楷體"/>
              <a:cs typeface="標楷體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83299" y="5745018"/>
            <a:ext cx="64592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department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of business management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45145" y="3967923"/>
            <a:ext cx="5054600" cy="914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8605"/>
              </a:lnSpc>
              <a:tabLst>
                <a:tab pos="1815464" algn="l"/>
                <a:tab pos="43300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qìyè	guǎnlǐ	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国际关系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guójì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guānxì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40887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international</a:t>
            </a:r>
            <a:r>
              <a:rPr sz="3200" spc="-1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relations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认为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rènwéi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779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Vst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have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opinion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that,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think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毕业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bìyè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17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Vp-sep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graduate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发展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fāzhǎn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759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develop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连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26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(Prep)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even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想法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xiǎngfǎ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20014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thoughts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way of thinking, idea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</TotalTime>
  <Words>412</Words>
  <Application>Microsoft Office PowerPoint</Application>
  <PresentationFormat>如螢幕大小 (4:3)</PresentationFormat>
  <Paragraphs>192</Paragraphs>
  <Slides>48</Slides>
  <Notes>48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48</vt:i4>
      </vt:variant>
    </vt:vector>
  </HeadingPairs>
  <TitlesOfParts>
    <vt:vector size="54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第十四课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国际关系 guójì guānxì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第十四課</dc:title>
  <dc:creator>Chieh</dc:creator>
  <cp:lastModifiedBy>user</cp:lastModifiedBy>
  <cp:revision>9</cp:revision>
  <dcterms:created xsi:type="dcterms:W3CDTF">2017-05-10T13:47:38Z</dcterms:created>
  <dcterms:modified xsi:type="dcterms:W3CDTF">2018-04-18T04:25:21Z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