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536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579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926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420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649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112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512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986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271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13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41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032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69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2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2803653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第十三课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err="1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我的手机掉了</a:t>
            </a:r>
            <a:endParaRPr lang="en-US" altLang="zh-CN" sz="3600" dirty="0" smtClean="0">
              <a:solidFill>
                <a:srgbClr val="231F20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Lost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My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Cell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Phone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Verb Particle </a:t>
            </a:r>
            <a:r>
              <a:rPr lang="zh-TW" altLang="fr-FR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走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zǒu  </a:t>
            </a:r>
            <a:r>
              <a:rPr lang="fr-FR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away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把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or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被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constructions are often used with the verb particle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走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他把我的脚踏车骑走了。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朋友把我的书带走了。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我的手机被谁拿走了？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346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Verb Particle </a:t>
            </a:r>
            <a:r>
              <a:rPr lang="zh-TW" altLang="fr-FR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走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zǒu  </a:t>
            </a:r>
            <a:r>
              <a:rPr lang="fr-FR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away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24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</a:t>
            </a:r>
            <a:r>
              <a:rPr lang="en-US" altLang="zh-TW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following verbs combine with</a:t>
            </a:r>
            <a:r>
              <a:rPr lang="zh-TW" altLang="en-US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走</a:t>
            </a:r>
            <a:r>
              <a:rPr lang="en-US" altLang="zh-TW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 </a:t>
            </a:r>
            <a:r>
              <a:rPr lang="zh-TW" altLang="en-US" sz="24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拿‘</a:t>
            </a:r>
            <a:r>
              <a:rPr lang="en-US" altLang="zh-TW" sz="24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take</a:t>
            </a:r>
            <a:r>
              <a:rPr lang="en-US" altLang="zh-TW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’, </a:t>
            </a:r>
            <a:r>
              <a:rPr lang="zh-TW" altLang="en-US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搬 ‘</a:t>
            </a:r>
            <a:r>
              <a:rPr lang="en-US" altLang="zh-TW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move’, </a:t>
            </a:r>
            <a:r>
              <a:rPr lang="zh-TW" altLang="en-US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推 ‘</a:t>
            </a:r>
            <a:r>
              <a:rPr lang="en-US" altLang="zh-TW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push’, </a:t>
            </a:r>
            <a:r>
              <a:rPr lang="zh-TW" altLang="en-US" sz="24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骑 ‘</a:t>
            </a:r>
            <a:r>
              <a:rPr lang="en-US" altLang="zh-TW" sz="24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ride</a:t>
            </a:r>
            <a:r>
              <a:rPr lang="en-US" altLang="zh-TW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’, </a:t>
            </a:r>
            <a:r>
              <a:rPr lang="zh-TW" altLang="en-US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借 ‘</a:t>
            </a:r>
            <a:r>
              <a:rPr lang="en-US" altLang="zh-TW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borrow’, </a:t>
            </a:r>
            <a:r>
              <a:rPr lang="zh-TW" altLang="en-US" sz="24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买 ‘</a:t>
            </a:r>
            <a:r>
              <a:rPr lang="en-US" altLang="zh-TW" sz="24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buy</a:t>
            </a:r>
            <a:r>
              <a:rPr lang="en-US" altLang="zh-TW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’, </a:t>
            </a:r>
            <a:r>
              <a:rPr lang="zh-TW" altLang="en-US" sz="24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带 ‘</a:t>
            </a:r>
            <a:r>
              <a:rPr lang="en-US" altLang="zh-TW" sz="24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bring</a:t>
            </a:r>
            <a:r>
              <a:rPr lang="en-US" altLang="zh-TW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’, </a:t>
            </a:r>
            <a:r>
              <a:rPr lang="zh-TW" altLang="en-US" sz="24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约 ‘</a:t>
            </a:r>
            <a:r>
              <a:rPr lang="en-US" altLang="zh-TW" sz="24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have </a:t>
            </a:r>
            <a:r>
              <a:rPr lang="en-US" altLang="zh-TW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date/appointment with (someone)’, </a:t>
            </a:r>
            <a:r>
              <a:rPr lang="zh-TW" altLang="en-US" sz="24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选 ‘</a:t>
            </a:r>
            <a:r>
              <a:rPr lang="en-US" altLang="zh-TW" sz="24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select</a:t>
            </a:r>
            <a:r>
              <a:rPr lang="en-US" altLang="zh-TW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choose’, </a:t>
            </a:r>
            <a:r>
              <a:rPr lang="zh-TW" altLang="en-US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送 ‘</a:t>
            </a:r>
            <a:r>
              <a:rPr lang="en-US" altLang="zh-TW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send’, </a:t>
            </a:r>
            <a:r>
              <a:rPr lang="zh-TW" altLang="en-US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偷 ‘</a:t>
            </a:r>
            <a:r>
              <a:rPr lang="en-US" altLang="zh-TW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steal’, </a:t>
            </a:r>
            <a:r>
              <a:rPr lang="zh-TW" altLang="en-US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提 ‘</a:t>
            </a:r>
            <a:r>
              <a:rPr lang="en-US" altLang="zh-TW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withdraw (as of money)’ and </a:t>
            </a:r>
            <a:r>
              <a:rPr lang="zh-TW" altLang="en-US" sz="24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骂 ‘</a:t>
            </a:r>
            <a:r>
              <a:rPr lang="en-US" altLang="zh-TW" sz="24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scold</a:t>
            </a:r>
            <a:r>
              <a:rPr lang="en-US" altLang="zh-TW" sz="2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’.  The object can be a concrete thing, but can also be something abstract, e.g</a:t>
            </a:r>
            <a:r>
              <a:rPr lang="en-US" altLang="zh-TW" sz="24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.,</a:t>
            </a:r>
          </a:p>
          <a:p>
            <a:pPr marL="0" indent="0">
              <a:buNone/>
            </a:pPr>
            <a:r>
              <a:rPr lang="zh-TW" altLang="en-US" sz="24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他离开的时候把快乐的气氛也带走了。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31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Verb Particle </a:t>
            </a:r>
            <a:r>
              <a:rPr lang="zh-TW" altLang="fr-FR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走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zǒu  </a:t>
            </a:r>
            <a:r>
              <a:rPr lang="fr-FR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away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/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不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 be inserted for the potential form of the pattern.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这么多书，你拿得走吗？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他告诉大家他决定留在这里，谁也骂不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走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家具太多了，你可能一次搬不走。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46175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Imperative Sentences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叫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jiào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妈妈叫我先把包水饺的材料准备好。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房东叫我们把新家具都搬到楼上房间去。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老师叫学生进教室参加考试。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医生叫我多休息。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女朋友叫我少吃油腻的食物。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6800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Imperative Sentences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叫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jiào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 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别叫小孩一个人去超商买饮料。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别叫新学生参加演讲比赛。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你们不喜欢喝酒，我以后不叫你们来了。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爸爸不叫他看书，他是不会看的。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老师没叫你出去，你怎么自己跑出去了？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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主任没叫美玲介绍自己的工作经验。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274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Imperative Sentences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叫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jiào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是不是主任叫你来参加这个活动的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医生是不是叫你别天天喝酒？你还是少喝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一点吧！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老师没叫你把功课带来吗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0396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71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Imperative Sentences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叫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jiào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8650" y="1825625"/>
            <a:ext cx="805815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As a verb,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叫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has several different meanings.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他肚子痛得大叫。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(to scream)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你没听到我叫你吗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(to call someone)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他叫马安同。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be named)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(4)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脚踏车也叫自行车。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be termed)</a:t>
            </a:r>
          </a:p>
        </p:txBody>
      </p:sp>
    </p:spTree>
    <p:extLst>
      <p:ext uri="{BB962C8B-B14F-4D97-AF65-F5344CB8AC3E}">
        <p14:creationId xmlns:p14="http://schemas.microsoft.com/office/powerpoint/2010/main" val="375469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Imperative Sentences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叫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jiào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请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similar to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叫，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but is more polite.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张老师叫你去找他。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plain command)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张老师请你去找他。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polite request)</a:t>
            </a:r>
          </a:p>
        </p:txBody>
      </p:sp>
    </p:spTree>
    <p:extLst>
      <p:ext uri="{BB962C8B-B14F-4D97-AF65-F5344CB8AC3E}">
        <p14:creationId xmlns:p14="http://schemas.microsoft.com/office/powerpoint/2010/main" val="377482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别再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bié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zài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le…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stop doing it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别再玩手机了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!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别再抱怨工作了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!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别再考虑了！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别再麻烦他了！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姐姐跟妹妹说：「别再买新衣服了！」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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你周末要多运动！别再忘了！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22229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别再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bié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zài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le…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stop doing it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别再生气了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!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别再请我吃甜点了！我已经很胖了。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你已经掉过一次钱包了，别再不小心了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!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7118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Completion of Action with V +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过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guò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你们吃过饺子再吃菜。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大家今天都跑过一千公尺了。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垃圾车刚刚来过了。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0459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To offer assurance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会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huì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你说话的声音太大，会让人讨厌的。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大家不常见面，关系会越来越远的。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你只吃肉，不吃青菜，这样健康会有问题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5888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To offer assurance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会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huì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 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你放心，你被老板骂的事，我不会告诉别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我的功课没那么好，老师不会让我参加交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换学生的计画的。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要是没有教书的经验，语言中心不会选你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15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To offer assurance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会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huì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她会来参加我们的婚礼的。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她会来参加我们的婚礼。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9976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透过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tòuguò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by means of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透过网路，我们能知道世界各地的消息。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透过参加社团活动，安同认识了很多朋友。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透过李教授，我才找到这个在语言中心的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工作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4088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透过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tòuguò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by means of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透过这次参观，外国学生知道怎么做台湾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的传统甜点了。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中国人相信透过食物能让身体越来越健康。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很多外国学生透过电视节目练习听的能力。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262402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透过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tòuguò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by means of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 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不透过考试，有的老师不能了解学生学得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好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不好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听说不透过介绍是很难到那家公司工作的。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你不透过长时间的练习是学不会的。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53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透过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tòuguò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by means of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你们是透过美玲介绍认识的吗？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他到国外旅行，都是透过这个网站找到适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合的旅馆吗？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是不是有很多公司都透过网路，替自己的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新手机做广告。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0396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93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only just…, and…already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蛋糕才拿来，就被大家吃完了。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他上星期才拿到薪水，就已经用了一半了。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老师昨天才教过的字，学生今天就忘了。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30734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only just…, and…already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如玉上星期才开始找房子，昨天就搬家了。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same subjects)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透过朋友的介绍，大明、小美才认识三个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月，下个月就要结婚了。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same subjects)</a:t>
            </a:r>
          </a:p>
        </p:txBody>
      </p:sp>
    </p:spTree>
    <p:extLst>
      <p:ext uri="{BB962C8B-B14F-4D97-AF65-F5344CB8AC3E}">
        <p14:creationId xmlns:p14="http://schemas.microsoft.com/office/powerpoint/2010/main" val="907414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only just…, and…already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我们才说这几天天气不错，台风下个星期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就要来了。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different subjects)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老师才离开，学生就开始说话了。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different subjects)</a:t>
            </a:r>
          </a:p>
        </p:txBody>
      </p:sp>
    </p:spTree>
    <p:extLst>
      <p:ext uri="{BB962C8B-B14F-4D97-AF65-F5344CB8AC3E}">
        <p14:creationId xmlns:p14="http://schemas.microsoft.com/office/powerpoint/2010/main" val="169592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Completion of Action with V +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过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guò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 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他们还没吃过午饭。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这个月他还没付过房租。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今天我还没练习过太极拳。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5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only just…, and…already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那个字是不是你才教过，学生就忘了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他是不是才买了脚踏车，就被偷了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你是不是觉得才放暑假，就要上课了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0396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39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only just…, and…already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如玉才买车，车就被偷走了。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如玉刚买车，车就被偷走了。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87579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VIII. Frequency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每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měi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+ Time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Expression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学校的游泳池每一个星期换一次水。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马丁每三天就去一次健身房。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东健每六个月就到外国旅行一次。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2138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VIII. Frequency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每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měi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+ Time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Expression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每一个星期我打一次电话回家。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马丁每三天就去健身房运动一次。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每一个月语言中心考两次试。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我每两、三天就去吃一次牛肉面。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96037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VIII. Frequency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每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měi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+ Time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Expression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我们不是每半年交一次房租，是每两个月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交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一次。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他不是每两年换一支手机，他常常买新手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机。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我的电脑不能每三分钟就存一次资料。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0396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0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VIII. Frequency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每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měi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+ Time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Expression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他每个月上几次教堂？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我们是不是每三个月有一次假期？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去旅行的时候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是不是每天都传很多次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简讯给女朋友？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0396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81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VIII. Frequency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每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měi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+ Time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Expression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 daily conversation,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每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sometimes omitted, but then the time expression is spoken with a stress.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明华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（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每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半年跟大学朋友吃一次饭。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老师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（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每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三天就考一次听写。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362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VIII. Frequency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每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měi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+ Time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Expression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Verb classifiers, if any, are positioned either next to the verb or after the object. The former position is preferred.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a.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张先生每半个月去一趟越南。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b.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张先生每半个月去越南一趟。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a.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你每个月上几次教堂？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b.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你每个月上教堂几次？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他每个月送两次礼物给女朋友。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*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他每个月送礼物给女朋友两次。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743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VIII. Frequency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每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měi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+ Time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Expression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When </a:t>
            </a:r>
            <a:r>
              <a:rPr lang="zh-TW" altLang="en-US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 </a:t>
            </a:r>
            <a:r>
              <a:rPr lang="en-US" altLang="zh-TW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used in this pattern, it indicates that the frequency is higher than expected; if the frequency is lower than expected, </a:t>
            </a:r>
            <a:r>
              <a:rPr lang="zh-TW" altLang="en-US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 </a:t>
            </a:r>
            <a:r>
              <a:rPr lang="en-US" altLang="zh-TW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 be used. 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张主任每半年请我们吃一次饭。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factual statement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张主任每半年就请我们吃一次饭。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he’s a generous person)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张主任每半年才请我们吃一次饭。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he’s a stingy person)</a:t>
            </a:r>
            <a:endParaRPr lang="zh-TW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800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IX.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只有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zhǐyǒu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，才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cannot…, unless…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这家旅馆，只有三个月前先订，才订得到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房间。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我只有星期六，才有时间倒垃圾。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我家附近只有星期四，才回收汽水罐。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7612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Completion of Action with V +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过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guò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你喝过咖啡了吗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今年大家都回过国了吗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那个电影你已经看过了吗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0396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66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IX.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只有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zhǐyǒu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，才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cannot…, unless…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很多学生只有打工，才付得起学费。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你只有多休息，病才会好得快一点。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这个地方太吵，老师只有换到别的教室，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才能上课。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4040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IX.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只有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zhǐyǒu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，才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cannot…, unless…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学生是不是只有考试以前才念书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你是不是只有在学校，才能上网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安同只有周末，才有时间练习太极拳吗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0396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762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IX.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只有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zhǐyǒu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，才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cannot…, unless…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只有懂法文，才能到那家公司工作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few people understand French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只要懂法文，就能到那家公司工作。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many people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understand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French)</a:t>
            </a:r>
          </a:p>
        </p:txBody>
      </p:sp>
    </p:spTree>
    <p:extLst>
      <p:ext uri="{BB962C8B-B14F-4D97-AF65-F5344CB8AC3E}">
        <p14:creationId xmlns:p14="http://schemas.microsoft.com/office/powerpoint/2010/main" val="3215883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Completion of Action with V +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过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guò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我做完功课了。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我做好功课了。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我做过功课了。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79616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Completion of Action with V +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过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guò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：要不要喝咖啡？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：我刚刚喝过（咖啡）了。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快考试了，赶快去看书。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我已经看过（书）了。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等一下我们去跑步吧！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我们不是昨天已经跑过了吗？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76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Verb Particle </a:t>
            </a:r>
            <a:r>
              <a:rPr lang="zh-TW" altLang="fr-FR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走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zǒu  </a:t>
            </a:r>
            <a:r>
              <a:rPr lang="fr-FR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away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我们都把客人送走了。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请你把门口的那些东西推走。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那件衣服已经被别人买走了。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4808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Verb Particle </a:t>
            </a:r>
            <a:r>
              <a:rPr lang="zh-TW" altLang="fr-FR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走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zǒu  </a:t>
            </a:r>
            <a:r>
              <a:rPr lang="fr-FR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away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 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那几本书我没借走，还在图书馆里。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他没骑走你的脚踏车，你的车还停在家里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呢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！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你不搬走门口这张桌子，我的家具搬不进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去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Verb Particle </a:t>
            </a:r>
            <a:r>
              <a:rPr lang="zh-TW" altLang="fr-FR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走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zǒu  </a:t>
            </a:r>
            <a:r>
              <a:rPr lang="fr-FR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away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昨天的作业，老师收走了没有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偷手机的那个人是不是跑走了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银行的钱都被提走了吗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0396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00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421</TotalTime>
  <Words>1828</Words>
  <Application>Microsoft Office PowerPoint</Application>
  <PresentationFormat>如螢幕大小 (4:3)</PresentationFormat>
  <Paragraphs>252</Paragraphs>
  <Slides>42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42</vt:i4>
      </vt:variant>
    </vt:vector>
  </HeadingPairs>
  <TitlesOfParts>
    <vt:vector size="54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Wingdings</vt:lpstr>
      <vt:lpstr>Office 佈景主題</vt:lpstr>
      <vt:lpstr>PowerPoint 簡報</vt:lpstr>
      <vt:lpstr>I. Completion of Action with V + 过 guò</vt:lpstr>
      <vt:lpstr>I. Completion of Action with V + 过 guò</vt:lpstr>
      <vt:lpstr>I. Completion of Action with V + 过 guò</vt:lpstr>
      <vt:lpstr>I. Completion of Action with V + 过 guò</vt:lpstr>
      <vt:lpstr>I. Completion of Action with V + 过 guò</vt:lpstr>
      <vt:lpstr>II. Verb Particle 走 zǒu  away</vt:lpstr>
      <vt:lpstr>II. Verb Particle 走 zǒu  away</vt:lpstr>
      <vt:lpstr>II. Verb Particle 走 zǒu  away</vt:lpstr>
      <vt:lpstr>II. Verb Particle 走 zǒu  away</vt:lpstr>
      <vt:lpstr>II. Verb Particle 走 zǒu  away</vt:lpstr>
      <vt:lpstr>II. Verb Particle 走 zǒu  away</vt:lpstr>
      <vt:lpstr>III. Imperative Sentences with 叫 jiào</vt:lpstr>
      <vt:lpstr>III. Imperative Sentences with 叫 jiào</vt:lpstr>
      <vt:lpstr>III. Imperative Sentences with 叫 jiào</vt:lpstr>
      <vt:lpstr>III. Imperative Sentences with 叫 jiào</vt:lpstr>
      <vt:lpstr>III. Imperative Sentences with 叫 jiào</vt:lpstr>
      <vt:lpstr>IV. 别再 bié zài…了 le…   stop doing it</vt:lpstr>
      <vt:lpstr>IV. 别再 bié zài…了 le…   stop doing it</vt:lpstr>
      <vt:lpstr>V. To offer assurance with 会 huì…的 de…</vt:lpstr>
      <vt:lpstr>V. To offer assurance with 会 huì…的 de…</vt:lpstr>
      <vt:lpstr>V. To offer assurance with 会 huì…的 de…</vt:lpstr>
      <vt:lpstr>VI. 透过 tòuguò…  by means of…</vt:lpstr>
      <vt:lpstr>VI. 透过 tòuguò…  by means of…</vt:lpstr>
      <vt:lpstr>VI. 透过 tòuguò…  by means of…</vt:lpstr>
      <vt:lpstr>VI. 透过 tòuguò…  by means of…</vt:lpstr>
      <vt:lpstr>VII. 才 cái…就 jiù…           only just…, and…already</vt:lpstr>
      <vt:lpstr>VII. 才 cái…就 jiù…           only just…, and…already</vt:lpstr>
      <vt:lpstr>VII. 才 cái…就 jiù…           only just…, and…already</vt:lpstr>
      <vt:lpstr>VII. 才 cái…就 jiù…           only just…, and…already</vt:lpstr>
      <vt:lpstr>VII. 才 cái…就 jiù…           only just…, and…already</vt:lpstr>
      <vt:lpstr>VIII. Frequency with 每 měi + Time           Expression</vt:lpstr>
      <vt:lpstr>VIII. Frequency with 每 měi + Time           Expression</vt:lpstr>
      <vt:lpstr>VIII. Frequency with 每 měi + Time           Expression</vt:lpstr>
      <vt:lpstr>VIII. Frequency with 每 měi + Time           Expression</vt:lpstr>
      <vt:lpstr>VIII. Frequency with 每 měi + Time           Expression</vt:lpstr>
      <vt:lpstr>VIII. Frequency with 每 měi + Time           Expression</vt:lpstr>
      <vt:lpstr>VIII. Frequency with 每 měi + Time           Expression</vt:lpstr>
      <vt:lpstr>IX. 只有 zhǐyǒu…，才 cái…           cannot…, unless…</vt:lpstr>
      <vt:lpstr>IX. 只有 zhǐyǒu…，才 cái…           cannot…, unless…</vt:lpstr>
      <vt:lpstr>IX. 只有 zhǐyǒu…，才 cái…           cannot…, unless…</vt:lpstr>
      <vt:lpstr>IX. 只有 zhǐyǒu…，才 cái…           cannot…, unless…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32</cp:revision>
  <dcterms:created xsi:type="dcterms:W3CDTF">2006-08-16T00:00:00Z</dcterms:created>
  <dcterms:modified xsi:type="dcterms:W3CDTF">2018-04-25T06:30:07Z</dcterms:modified>
</cp:coreProperties>
</file>