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60"/>
  </p:normalViewPr>
  <p:slideViewPr>
    <p:cSldViewPr>
      <p:cViewPr varScale="1">
        <p:scale>
          <a:sx n="86" d="100"/>
          <a:sy n="86" d="100"/>
        </p:scale>
        <p:origin x="127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1631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086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140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欢迎到我家来包饺子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539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Com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to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Place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Make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Dumplings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泡菜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pàocài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kimchi,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pickled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vegetables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饭厅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dining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room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5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enough space to accommodate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洗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7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wash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水饺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3958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dumplings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(when boiled in water)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煮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cook,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坏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破</a:t>
            </a:r>
            <a:endParaRPr sz="14800" dirty="0">
              <a:latin typeface="標楷體"/>
              <a:cs typeface="標楷體"/>
            </a:endParaRPr>
          </a:p>
          <a:p>
            <a:pPr marL="6096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8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break,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spli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open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馅儿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xiànr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ﬁlling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马丁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Mǎding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31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Martin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man from the UK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扁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1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ﬂat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材料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62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ingredients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dishes of 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饱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85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eaten enough, to be full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 dirty="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578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ﬁnished, none left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锅子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guōzi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pot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kettle,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pan,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筷子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chopsticks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碗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bowl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韩国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South) Korea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看不出来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129270" cy="3072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25295">
              <a:lnSpc>
                <a:spcPct val="100000"/>
              </a:lnSpc>
              <a:tabLst>
                <a:tab pos="3274060" algn="l"/>
                <a:tab pos="4417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	bù	chūlái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200"/>
              </a:lnSpc>
              <a:buClr>
                <a:srgbClr val="231F20"/>
              </a:buClr>
              <a:tabLst>
                <a:tab pos="520700" algn="l"/>
                <a:tab pos="537337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buClr>
                <a:srgbClr val="231F20"/>
              </a:buClr>
              <a:tabLst>
                <a:tab pos="520700" algn="l"/>
                <a:tab pos="5373370" algn="l"/>
              </a:tabLst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It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does not occur to me that,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can'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tell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(i.e.,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ascertain)</a:t>
            </a:r>
            <a:endParaRPr lang="en-US" altLang="zh-TW" sz="3200" dirty="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buClr>
                <a:srgbClr val="231F20"/>
              </a:buClr>
              <a:tabLst>
                <a:tab pos="520700" algn="l"/>
                <a:tab pos="537337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酸辣汤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suānlà	tāng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18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sour soup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学期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817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semester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趁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while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take advantage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pí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40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skin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wraps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尝</a:t>
            </a:r>
            <a:endParaRPr sz="14800" dirty="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94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savo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taste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大白菜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dàbáicài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cabbage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960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add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盐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salt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拌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57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mix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辣椒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làjiāo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9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chili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peppers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饺子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9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dumplings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调味料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tiáowèiliào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8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seasonings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69150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0175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装</a:t>
            </a:r>
            <a:endParaRPr sz="14800" dirty="0">
              <a:latin typeface="標楷體"/>
              <a:cs typeface="標楷體"/>
            </a:endParaRPr>
          </a:p>
          <a:p>
            <a:pPr marR="3017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pack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玻璃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bōlí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6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寿司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190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sushi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像</a:t>
            </a:r>
            <a:endParaRPr sz="14800" dirty="0">
              <a:latin typeface="標楷體"/>
              <a:cs typeface="標楷體"/>
            </a:endParaRPr>
          </a:p>
          <a:p>
            <a:pPr marR="3329304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such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as; 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食物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spc="-5" dirty="0">
                <a:solidFill>
                  <a:srgbClr val="075295"/>
                </a:solidFill>
                <a:latin typeface="Times New Roman"/>
                <a:cs typeface="Times New Roman"/>
              </a:rPr>
              <a:t>shíwù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做起来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59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when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undertaken, to do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脱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807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remove, to take oﬀ (clothing)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鞋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shoes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关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门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45" dirty="0">
                <a:solidFill>
                  <a:srgbClr val="075295"/>
                </a:solidFill>
                <a:latin typeface="Times New Roman"/>
                <a:cs typeface="Times New Roman"/>
              </a:rPr>
              <a:t>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春卷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sprin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rolls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409</Words>
  <Application>Microsoft Office PowerPoint</Application>
  <PresentationFormat>如螢幕大小 (4:3)</PresentationFormat>
  <Paragraphs>185</Paragraphs>
  <Slides>46</Slides>
  <Notes>46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46</vt:i4>
      </vt:variant>
    </vt:vector>
  </HeadingPairs>
  <TitlesOfParts>
    <vt:vector size="5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5</cp:revision>
  <dcterms:created xsi:type="dcterms:W3CDTF">2017-05-10T13:47:15Z</dcterms:created>
  <dcterms:modified xsi:type="dcterms:W3CDTF">2018-04-18T04:11:27Z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