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0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8ACF"/>
    <a:srgbClr val="7395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626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19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3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5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130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020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50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84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74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067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45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990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4963475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第十一课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台湾好玩的地方真多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Taiwan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Really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Lots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Fun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Places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	Verb Classifiers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biàn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次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遍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indicates the entirety of a process from beginning to end. Verbs that often go 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遍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include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‘read’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听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listen’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念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read’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写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write’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练习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practice’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and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唱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’. For example: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这本书，我看了一次。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(I read this book once.)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这本书。我看了一遍。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(I read this book once from beginning to end.)</a:t>
            </a:r>
          </a:p>
        </p:txBody>
      </p:sp>
    </p:spTree>
    <p:extLst>
      <p:ext uri="{BB962C8B-B14F-4D97-AF65-F5344CB8AC3E}">
        <p14:creationId xmlns:p14="http://schemas.microsoft.com/office/powerpoint/2010/main" val="186227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Expressing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next in sequence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然后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ránhòu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后来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hòulái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yǐhòu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183529"/>
              </p:ext>
            </p:extLst>
          </p:nvPr>
        </p:nvGraphicFramePr>
        <p:xfrm>
          <a:off x="1828800" y="2971800"/>
          <a:ext cx="6172200" cy="2304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7154">
                  <a:extLst>
                    <a:ext uri="{9D8B030D-6E8A-4147-A177-3AD203B41FA5}">
                      <a16:colId xmlns:a16="http://schemas.microsoft.com/office/drawing/2014/main" val="1056741431"/>
                    </a:ext>
                  </a:extLst>
                </a:gridCol>
                <a:gridCol w="2057154">
                  <a:extLst>
                    <a:ext uri="{9D8B030D-6E8A-4147-A177-3AD203B41FA5}">
                      <a16:colId xmlns:a16="http://schemas.microsoft.com/office/drawing/2014/main" val="2651587575"/>
                    </a:ext>
                  </a:extLst>
                </a:gridCol>
                <a:gridCol w="2057892">
                  <a:extLst>
                    <a:ext uri="{9D8B030D-6E8A-4147-A177-3AD203B41FA5}">
                      <a16:colId xmlns:a16="http://schemas.microsoft.com/office/drawing/2014/main" val="2745766620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8A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Past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8A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Future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8A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53487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然后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965310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后来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×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1369038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以后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×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6094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10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Expressing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next in sequence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然后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ránhòu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后来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hòulái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yǐhòu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我们先去台中玩了一天，然后去了垦丁。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请你把菜洗一洗，然后开始煮汤！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我本来不想学太极拳，后来发现有趣得不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得了，就去学了。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我以为弟弟今天回国，后来才知道他明天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才回来。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25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Expressing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next in sequence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然后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ránhòu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后来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hòulái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yǐhòu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虽然现在我还不会骑脚踏车，可是以后一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定能学会。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今年我们去日本，以后再去越南。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7774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Expressing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next in sequence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然后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ránhòu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后来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hòulái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yǐhòu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zh-TW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你本来想去日月潭，后来怎么没去呢？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昨天你的钱包不见了，后来怎么找到的？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垦丁真的那么浪漫吗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值得你以后再去一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啊？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学费越来越高了，我们的小孩以后会不会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念不起大学？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65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Expressing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next in sequence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然后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ránhòu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后来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hòulái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yǐhòu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Both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然后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后来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adverbs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are used in similar situations.  However,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然后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used to connect two events that take place consecutively,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while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后来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indicates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lapse of time between two events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我们明天早上先去传统市场买菜，然后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 再去超市买水果。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我们昨天早上去传统市场买菜，后来又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去超市买水果。</a:t>
            </a:r>
          </a:p>
          <a:p>
            <a:pPr marL="514350" indent="-514350">
              <a:buFont typeface="+mj-lt"/>
              <a:buAutoNum type="arabicPeriod"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01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Expressing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next in sequence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然后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ránhòu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后来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hòulái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yǐhòu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Also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note that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以后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also be used to connect two events,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	either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the past or in the future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白如玉到了台湾以后，就没回过国。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你们到了韩国以后，要打电话给我。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57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then and only then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新人得选好日子，才能结婚。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做饺子得先准备好饺子皮和馅儿，才能包。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大家为了帮你，才给你这些建议。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9879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then and only then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zh-TW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我们一定要订好旅馆，才可以去旅行吗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是不是要天天练习，太极拳才能打得好？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这些新衣服你是不是都穿一下，才能知道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哪件适合？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79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cái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then and only then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观光客得先买票，才能参观博物馆。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因为合约快到期了，李东健才找房子搬家。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为了考试有个好成绩，他才每天念那么久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的书。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7253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Others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qítā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  vs. 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别的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biéde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vs. Another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另外的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lìngwài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他来台湾以后，只去过花莲，没去过别的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地方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我不喜欢吃牛肉，我们点别的菜吧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李先生结婚的事，只有我知道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其他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不知道。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我只听说她搬家了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其他的事我都没听说。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3830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Passive Sentences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bèi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我的自行车昨天被偷了。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我的腿被他踢得很痛。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这些饺子包得不错，但是被我煮破了。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0754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Passive Sentences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bèi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zh-TW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没关系，我的钱没被偷。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那些碗没被弟弟打破。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那些学生在打棒球。小心别被球打到。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12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Passive Sentences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bèi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听说你的手机不见了，是不是被偷了？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你知道我们学校电脑教室的窗户被打破了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吗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我找不到我的本子，是不是被你带回家了？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43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Passive Sentences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bèi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passive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refer to events either in the past as shown in (1), (2); in the future (3),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); or to habitual events as shown in (5), (6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上个星期他的背包被偷了。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他花一万块买背包的事被爸爸发现了。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按照台湾的法律，你不能打工，要不然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会被送回你们国家。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明天这张桌子就会被搬到别的教室去了。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12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Passive Sentences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bèi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他不想被人知道他结过婚了。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妈妈每次买芒果蛋糕回来，马上就被妹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妹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吃光了。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05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Passive Sentences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bèi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noun after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i.e., the subject, the actor, can be omitted.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我们打工的事被发现了。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出去旅行要小心，钱别被偷了。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some cases, it can be an indefinite noun, i.e., someone, somebody.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我的脚踏车被人偷了。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我们说的话被人听见了。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06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Reduplication in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 V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妈妈穿了穿那件衣服，觉得很舒服。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朋友告诉我夏天芒果很甜，我就尝了尝。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老板看了看我写的计画，然后说没问题。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1453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Reduplication in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 V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zh-TW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王先生昨天来了以后，是不是坐了坐就走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他没买那本书，是不是因为看了看就看不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他是不是想了想，还是决定回到自己国家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23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Reduplication in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 V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reduplication pattern “V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V” can relate to the past or to the future. On the other hand, “V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is used only in relation to past actions.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他听说垦丁海边很漂亮，想去看一看。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请你把老师今天给的功课做一做！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如果你要去旅行，应该先找一找网站上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的资料。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2374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Reduplication in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 V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While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can be used in a single sentence (see (2) above), V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can not. It must be used with another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clause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dirty="0" smtClean="0"/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我到公园走了走。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我昨天吃了饭以后，就到公园走了走。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我拿起一本语言学的书，看了看就觉得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8915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Others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qítā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  vs. 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别的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biéde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vs. Another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另外的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lìngwài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除了这家民宿，另外的旅馆都没房间了。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现在的公司离家太远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打算找另外的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5485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Reduplication in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 V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the verb is transitive, the construction often combines with the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妈妈把饺子馅儿尝了尝，觉得刚好。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哥哥把那件衣服试了试，还是觉得不合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适。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5442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Verb Particle (Complement)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coming into contact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王先生穿上西装，准备去上班。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新娘换上了另外一件漂亮的礼服。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他跑了好久。最后，追上了垃圾车。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林爱丽到台湾以后就喜欢上了台湾的芒果。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我们一走进店里去，姐姐就看上了那个红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色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的背包。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哥哥爱上了她，想跟她结婚。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1799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Verb Particle (Complement)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coming into contact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zh-TW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你不写上你的名字，没有人知道这本作业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本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是你的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妈妈没搭上最后那班捷运。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我没追上垃圾车，只能明天再丢垃圾了。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68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Verb Particle (Complement)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coming into contact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你是不是在履历表上写上了名字？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爸爸看上的东西就一定很好吗？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老板爱上王小姐了吧？要不然怎么对她那么好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呢？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11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Verb Particle (Complement)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coming into contact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all “V +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上”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combinations can have all the complement structures in the actual (positive,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没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negative) or potential forms (can V</a:t>
            </a:r>
            <a:r>
              <a:rPr lang="en-US" altLang="zh-TW" sz="1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1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cannot V</a:t>
            </a:r>
            <a:r>
              <a:rPr lang="en-US" altLang="zh-TW" sz="1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1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).  See the chart below.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86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Verb Particle (Complement) </a:t>
            </a:r>
            <a:r>
              <a:rPr lang="zh-TW" altLang="en-US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</a:t>
            </a:r>
            <a:r>
              <a:rPr lang="en-US" altLang="zh-TW" sz="36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shàng</a:t>
            </a:r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b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coming into contact</a:t>
            </a:r>
            <a:endParaRPr lang="zh-TW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606521"/>
              </p:ext>
            </p:extLst>
          </p:nvPr>
        </p:nvGraphicFramePr>
        <p:xfrm>
          <a:off x="1905000" y="1839072"/>
          <a:ext cx="5486400" cy="4267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2944">
                  <a:extLst>
                    <a:ext uri="{9D8B030D-6E8A-4147-A177-3AD203B41FA5}">
                      <a16:colId xmlns:a16="http://schemas.microsoft.com/office/drawing/2014/main" val="809919166"/>
                    </a:ext>
                  </a:extLst>
                </a:gridCol>
                <a:gridCol w="2073656">
                  <a:extLst>
                    <a:ext uri="{9D8B030D-6E8A-4147-A177-3AD203B41FA5}">
                      <a16:colId xmlns:a16="http://schemas.microsoft.com/office/drawing/2014/main" val="3071551321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995443541"/>
                    </a:ext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</a:rPr>
                        <a:t> 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8A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Actual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__</a:t>
                      </a:r>
                      <a:r>
                        <a:rPr lang="zh-TW" sz="28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，没）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8A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Potential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得</a:t>
                      </a: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不）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8A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142273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追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701891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看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81947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爱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effectLst/>
                        </a:rPr>
                        <a:t>×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675580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穿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8931868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写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5365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送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effectLst/>
                        </a:rPr>
                        <a:t>×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051365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换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effectLst/>
                        </a:rPr>
                        <a:t>×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323297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喜欢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>
                          <a:effectLst/>
                        </a:rPr>
                        <a:t>×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3778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179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Verb Particle (Complement)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coming into contact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皮包虽然贵，可是不好看。妈妈还看不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上呢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虽然很多人给他介绍女朋友，但是没有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一个他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看得上的。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0248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Others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qítā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  vs. 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别的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biéde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vs. Another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另外的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lìngwài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678618"/>
              </p:ext>
            </p:extLst>
          </p:nvPr>
        </p:nvGraphicFramePr>
        <p:xfrm>
          <a:off x="457199" y="2590801"/>
          <a:ext cx="8458201" cy="29713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7801">
                  <a:extLst>
                    <a:ext uri="{9D8B030D-6E8A-4147-A177-3AD203B41FA5}">
                      <a16:colId xmlns:a16="http://schemas.microsoft.com/office/drawing/2014/main" val="277835051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420149801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97123155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35811691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28518687"/>
                    </a:ext>
                  </a:extLst>
                </a:gridCol>
              </a:tblGrid>
              <a:tr h="9789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</a:rPr>
                        <a:t> 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7395D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Omitting</a:t>
                      </a:r>
                      <a:r>
                        <a:rPr lang="zh-TW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的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7395D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7395D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Measure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7395D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Noun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7395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608713"/>
                  </a:ext>
                </a:extLst>
              </a:tr>
              <a:tr h="6641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其他的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26573593"/>
                  </a:ext>
                </a:extLst>
              </a:tr>
              <a:tr h="6641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别的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0" dirty="0">
                          <a:effectLst/>
                        </a:rPr>
                        <a:t>×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0" dirty="0">
                          <a:effectLst/>
                        </a:rPr>
                        <a:t>×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0" dirty="0">
                          <a:effectLst/>
                        </a:rPr>
                        <a:t>×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63472459"/>
                  </a:ext>
                </a:extLst>
              </a:tr>
              <a:tr h="6641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另外的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zh-TW" sz="2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5890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972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Others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qítā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  vs. 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别的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biéde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vs. Another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另外的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lìngwài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别的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cannot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combine with numbers, nor measures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See the chart on the previous page.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另外三个人怎么去？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其他三个人怎么去？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en-US" altLang="zh-TW" dirty="0"/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别的三个人怎么去？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0405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Others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qítā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  vs. 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别的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biéde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vs. Another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另外的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lìngwài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其他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combines with any number two (2) or greater, but not the number one (1).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这家百货公司只卖台湾做的衣服，其他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五家卖各国的衣服。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在展览馆站，只有蓝线到火车站，其他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一条路线不到。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35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	Verb Classifiers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biàn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次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同学轻轻地打了他一下。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泰国真好玩，我跟朋友去过两趟。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那个电影我太喜欢了，所以看了好几遍。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6353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	Verb Classifiers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biàn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次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我存了两次资料，怎么不见了？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after a verb classifier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那份资料，我存了两次，怎么不见了？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(moved to the front)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他打了我两下。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before a verb classifier)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他把书看了一遍就去睡觉了。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(moved to become an object of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4172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	Verb Classifiers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tàng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biàn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次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你在台湾喝过几次喜酒？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你昨天把第三课念过一遍了吗？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他很会打篮球，是不是参加过很多次篮球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比赛？</a:t>
            </a:r>
            <a:endParaRPr lang="en-US" altLang="zh-TW" sz="3200" b="1" dirty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5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1950</Words>
  <Application>Microsoft Office PowerPoint</Application>
  <PresentationFormat>如螢幕大小 (4:3)</PresentationFormat>
  <Paragraphs>271</Paragraphs>
  <Slides>36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36</vt:i4>
      </vt:variant>
    </vt:vector>
  </HeadingPairs>
  <TitlesOfParts>
    <vt:vector size="49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Wingdings 2</vt:lpstr>
      <vt:lpstr>Office 佈景主題</vt:lpstr>
      <vt:lpstr>PowerPoint 簡報</vt:lpstr>
      <vt:lpstr>I. The Others 其他的 qítā de  vs. Other 别的      biéde  vs. Another 另外的 lìngwài de</vt:lpstr>
      <vt:lpstr>I. The Others 其他的 qítā de  vs. Other 别的      biéde  vs. Another 另外的 lìngwài de</vt:lpstr>
      <vt:lpstr>I. The Others 其他的 qítā de  vs. Other 别的      biéde  vs. Another 另外的 lìngwài de</vt:lpstr>
      <vt:lpstr>I. The Others 其他的 qítā de  vs. Other 别的      biéde  vs. Another 另外的 lìngwài de</vt:lpstr>
      <vt:lpstr>I. The Others 其他的 qítā de  vs. Other 别的      biéde  vs. Another 另外的 lìngwài de</vt:lpstr>
      <vt:lpstr>II. Verb Classifiers 下 xià, 趟 tàng, 遍 biàn,         and 次 cì</vt:lpstr>
      <vt:lpstr>II. Verb Classifiers 下 xià, 趟 tàng, 遍 biàn,         and 次 cì</vt:lpstr>
      <vt:lpstr>II. Verb Classifiers 下 xià, 趟 tàng, 遍 biàn,         and 次 cì</vt:lpstr>
      <vt:lpstr>II. Verb Classifiers 下 xià, 趟 tàng, 遍 biàn,         and 次 cì</vt:lpstr>
      <vt:lpstr>III. Expressing next in sequence with 然后         ránhòu, 后来 hòulái and 以后 yǐhòu</vt:lpstr>
      <vt:lpstr>III. Expressing next in sequence with 然后         ránhòu, 后来 hòulái and 以后 yǐhòu</vt:lpstr>
      <vt:lpstr>III. Expressing next in sequence with 然后         ránhòu, 后来 hòulái and 以后 yǐhòu</vt:lpstr>
      <vt:lpstr>III. Expressing next in sequence with 然后         ránhòu, 后来 hòulái and 以后 yǐhòu</vt:lpstr>
      <vt:lpstr>III. Expressing next in sequence with 然后         ránhòu, 后来 hòulái and 以后 yǐhòu</vt:lpstr>
      <vt:lpstr>III. Expressing next in sequence with 然后         ránhòu, 后来 hòulái and 以后 yǐhòu</vt:lpstr>
      <vt:lpstr>IV. 才 cái   then and only then</vt:lpstr>
      <vt:lpstr>IV. 才 cái   then and only then</vt:lpstr>
      <vt:lpstr>IV. 才 cái   then and only then</vt:lpstr>
      <vt:lpstr>V. Passive Sentences with 被 bèi</vt:lpstr>
      <vt:lpstr>V. Passive Sentences with 被 bèi</vt:lpstr>
      <vt:lpstr>V. Passive Sentences with 被 bèi</vt:lpstr>
      <vt:lpstr>V. Passive Sentences with 被 bèi</vt:lpstr>
      <vt:lpstr>V. Passive Sentences with 被 bèi</vt:lpstr>
      <vt:lpstr>V. Passive Sentences with 被 bèi</vt:lpstr>
      <vt:lpstr>VI. Verb Reduplication in V 了 le V</vt:lpstr>
      <vt:lpstr>VI. Verb Reduplication in V 了 le V</vt:lpstr>
      <vt:lpstr>VI. Verb Reduplication in V 了 le V</vt:lpstr>
      <vt:lpstr>VI. Verb Reduplication in V 了 le V</vt:lpstr>
      <vt:lpstr>VI. Verb Reduplication in V 了 le V</vt:lpstr>
      <vt:lpstr>VII. Verb Particle (Complement) 上 shàng            coming into contact</vt:lpstr>
      <vt:lpstr>VII. Verb Particle (Complement) 上 shàng            coming into contact</vt:lpstr>
      <vt:lpstr>VII. Verb Particle (Complement) 上 shàng            coming into contact</vt:lpstr>
      <vt:lpstr>VII. Verb Particle (Complement) 上 shàng            coming into contact</vt:lpstr>
      <vt:lpstr>VII. Verb Particle (Complement) 上 shàng            coming into contact</vt:lpstr>
      <vt:lpstr>VII. Verb Particle (Complement) 上 shàng            coming into contact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33</cp:revision>
  <dcterms:created xsi:type="dcterms:W3CDTF">2006-08-16T00:00:00Z</dcterms:created>
  <dcterms:modified xsi:type="dcterms:W3CDTF">2018-04-25T06:29:50Z</dcterms:modified>
</cp:coreProperties>
</file>