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1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0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1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1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0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86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34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37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6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1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834768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第三课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你的中文进步了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Chinese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Improved!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他去过日本没有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王老师的课，你上过吗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你是不是看过那本书？有意思吗？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736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15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Verb+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过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vs. Verb+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了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(1)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a. 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他去过很多国家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(to date)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b. 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他去了很多国家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(during his last trip)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(2)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a. 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他点过日本菜。</a:t>
            </a:r>
            <a:endParaRPr lang="en-US" altLang="zh-TW" sz="35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(He is experienced. Let’s ask him for his </a:t>
            </a: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advice.)</a:t>
            </a: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b. 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他点了日本菜。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(for our get-together last week)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7070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merely, only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法国，我才去过一次。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一本书才五十块。真便宜。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他才学了半年中文。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6442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merely, only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你今天才吃了一个面包吗？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他是不是才学了两个星期的中文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台北捷运，你才坐过一次吗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0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想起来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xiǎng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to have remembered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他的电话，我想起来了。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那位小姐姓张，我想起来了。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回到学校以后，以前的事我都想起来了。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51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想起来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xiǎng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to have remembered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他姓张，早上见面的时候我怎么没想起来。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他是谁，我还没想起来。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机车在哪里，他一直没想起来。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0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想起来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xiǎng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to have remembered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我们见过面。你想起来了吗？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他叫什么名字？你是不是想起来了？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你的东西在哪里，想起来了没有？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46443" y="1960302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2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Longer/Later Than Expected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你现在才来，大家等你很久了。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他是昨天才到台北的，所以睡得不好。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我等了十分钟，捷运才来。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24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Longer/Later Than Expected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我跟你一起住了十年了，我不是现在才了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你的。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他不是今天才告诉老板他不能来上班的。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我们不是今天才认识的，是三年前就认识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3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Longer/Later Than Expected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王先生这个月才来上班的吗？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你是不是昨天晚上十点才打电话给他的？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你什么时候才可以跟我去看电影？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71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78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Vs, as a predicate, about the same, roughly equivalent.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我们开始学中文的时间差不多。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那几家超市卖的东西都差不多。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我们国家的夏天和这里差不多。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34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Longer/Later Than Expected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我等了十分钟，捷运就来了。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我等了十分钟，捷运才来。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6547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Tentative Action with Reduplicated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Disyllabic Verbs ABAB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今天学的汉字，我还得练习练习。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你有空的时候，应该去旅行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多认识认识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一些台湾朋友。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我想了解了解你是怎么学中文的，为什么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说得这么流利。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6593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Tentative Action with Reduplicated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Disyllabic Verbs ABAB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下星期要考试，你怎么不准备准备呢？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你不练习练习写字，听写怎么考得好？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我们不参观参观，怎么知道这个学校好不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60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Tentative Action with Reduplicated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Disyllabic Verbs ABAB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我是你男朋友，你是不是应该多关心关心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这个周末，你要不要在家休息休息？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我有什么机会可以认识认识新朋友？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71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5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Tentative Action with Reduplicated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Disyllabic Verbs ABAB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zh-TW" alt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我得练习练习一下。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你得关心关心她一点。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57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Vs, as a verb complement, almost completed.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我的功课写得差不多了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我的旅行计画得差不多了，你看一看吧！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找工作的事准备得差不多了。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583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 adverb, as a modifier of verbs, about, approximately.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从这里到捷运站，差不多（走）十分钟。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哥哥和弟弟差不多高。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我差不多学了四个月的中文了。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8255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从学校到捷运站差不多得走多久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你的考试准备得差不多了吗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这两个房间的房租是不是差不多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736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Various Functions of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chàbùduō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你新年要吃的东西都准备了吗？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差不多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了。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我们准备要去餐厅了吗？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差不多了。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你习惯花莲的生活了吗？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差不多了。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00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学过中文。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我去过那个语言中心。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我教过他两年西班牙文。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7141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我学过两次西班牙文。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他在越南住过三年。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你已经去过这么多国家，还想去哪里？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4153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Experience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过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我以前没学过中文。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我没去过法国。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我没买过那家的面包。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736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4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879</Words>
  <Application>Microsoft Office PowerPoint</Application>
  <PresentationFormat>如螢幕大小 (4:3)</PresentationFormat>
  <Paragraphs>139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6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Various Functions of 差不多chàbùduō</vt:lpstr>
      <vt:lpstr>I. Various Functions of 差不多chàbùduō</vt:lpstr>
      <vt:lpstr>I. Various Functions of 差不多chàbùduō</vt:lpstr>
      <vt:lpstr>I. Various Functions of 差不多chàbùduō</vt:lpstr>
      <vt:lpstr>I. Various Functions of 差不多chàbùduō</vt:lpstr>
      <vt:lpstr>II. Experience Particle 过 guò</vt:lpstr>
      <vt:lpstr>II. Experience Particle 过 guò</vt:lpstr>
      <vt:lpstr>II. Experience Particle 过 guò</vt:lpstr>
      <vt:lpstr>II. Experience Particle 过 guò</vt:lpstr>
      <vt:lpstr>II. Experience Particle 过 guò</vt:lpstr>
      <vt:lpstr>III. 才 cái  merely, only</vt:lpstr>
      <vt:lpstr>III. 才 cái  merely, only</vt:lpstr>
      <vt:lpstr>IV. 想起来 xiǎng qǐlái  to have remembered</vt:lpstr>
      <vt:lpstr>IV. 想起来 xiǎng qǐlái  to have remembered</vt:lpstr>
      <vt:lpstr>IV. 想起来 xiǎng qǐlái  to have remembered</vt:lpstr>
      <vt:lpstr>V. Longer/Later Than Expected with 才 cái</vt:lpstr>
      <vt:lpstr>V. Longer/Later Than Expected with 才 cái</vt:lpstr>
      <vt:lpstr>V. Longer/Later Than Expected with 才 cái</vt:lpstr>
      <vt:lpstr>V. Longer/Later Than Expected with 才 cái</vt:lpstr>
      <vt:lpstr>VI. Tentative Action with Reduplicated         Disyllabic Verbs ABAB</vt:lpstr>
      <vt:lpstr>VI. Tentative Action with Reduplicated         Disyllabic Verbs ABAB</vt:lpstr>
      <vt:lpstr>VI. Tentative Action with Reduplicated         Disyllabic Verbs ABAB</vt:lpstr>
      <vt:lpstr>VI. Tentative Action with Reduplicated         Disyllabic Verbs ABAB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22</cp:revision>
  <dcterms:created xsi:type="dcterms:W3CDTF">2006-08-16T00:00:00Z</dcterms:created>
  <dcterms:modified xsi:type="dcterms:W3CDTF">2018-04-25T06:27:48Z</dcterms:modified>
</cp:coreProperties>
</file>