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0743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2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87299" y="3006899"/>
            <a:ext cx="3225800" cy="5514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315"/>
              </a:lnSpc>
            </a:pPr>
            <a:r>
              <a:rPr sz="3600" dirty="0" err="1" smtClean="0">
                <a:solidFill>
                  <a:srgbClr val="231F20"/>
                </a:solidFill>
                <a:latin typeface="標楷體"/>
                <a:cs typeface="標楷體"/>
              </a:rPr>
              <a:t>那个城市好漂亮</a:t>
            </a:r>
            <a:endParaRPr sz="3600" dirty="0">
              <a:latin typeface="標楷體"/>
              <a:cs typeface="標楷體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99299" y="3692041"/>
            <a:ext cx="3785235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870"/>
              </a:lnSpc>
            </a:pP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That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Cit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y 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I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s </a:t>
            </a:r>
            <a:r>
              <a:rPr sz="2400" b="1" spc="-20" dirty="0">
                <a:solidFill>
                  <a:srgbClr val="075295"/>
                </a:solidFill>
                <a:latin typeface="Times New Roman"/>
                <a:cs typeface="Times New Roman"/>
              </a:rPr>
              <a:t>Reall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y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Beautiful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99299" y="2354999"/>
            <a:ext cx="1168400" cy="461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sz="3000" dirty="0" err="1" smtClean="0">
                <a:solidFill>
                  <a:srgbClr val="31377D"/>
                </a:solidFill>
                <a:latin typeface="標楷體"/>
                <a:cs typeface="標楷體"/>
              </a:rPr>
              <a:t>第九课</a:t>
            </a:r>
            <a:endParaRPr sz="3000" dirty="0">
              <a:latin typeface="標楷體"/>
              <a:cs typeface="標楷體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教堂</a:t>
            </a:r>
            <a:endParaRPr sz="14800" dirty="0">
              <a:latin typeface="標楷體"/>
              <a:cs typeface="標楷體"/>
            </a:endParaRPr>
          </a:p>
          <a:p>
            <a:pPr marR="23056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jiàotáng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61104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church, cathedral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南部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nánbù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308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southern region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8744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2394585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潜水</a:t>
            </a:r>
            <a:endParaRPr sz="14800" dirty="0">
              <a:latin typeface="標楷體"/>
              <a:cs typeface="標楷體"/>
            </a:endParaRPr>
          </a:p>
          <a:p>
            <a:pPr marR="23945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qiánshuǐ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7998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-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sep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dive (i.e., snorkel or scuba diving)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各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2793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err="1" smtClean="0">
                <a:solidFill>
                  <a:srgbClr val="231F20"/>
                </a:solidFill>
                <a:latin typeface="Times New Roman"/>
                <a:cs typeface="Times New Roman"/>
              </a:rPr>
              <a:t>Det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various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鱼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yú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7226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ﬁsh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酸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suān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362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Vs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sou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tart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柠檬</a:t>
            </a:r>
            <a:endParaRPr sz="14800" dirty="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spc="-40" dirty="0">
                <a:solidFill>
                  <a:srgbClr val="075295"/>
                </a:solidFill>
                <a:latin typeface="Times New Roman"/>
                <a:cs typeface="Times New Roman"/>
              </a:rPr>
              <a:t>níngméng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9146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lemon,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lime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味道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wèidào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876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taste, ﬂavor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泰国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Tàiguó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2915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Thailand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比起来</a:t>
            </a:r>
            <a:endParaRPr sz="14800" dirty="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  <a:tabLst>
                <a:tab pos="9398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bǐ	qǐlái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5397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compared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春假</a:t>
            </a:r>
            <a:endParaRPr sz="14800" dirty="0">
              <a:latin typeface="標楷體"/>
              <a:cs typeface="標楷體"/>
            </a:endParaRPr>
          </a:p>
          <a:p>
            <a:pPr marR="23069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chūnjià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3426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zh-TW" altLang="en-US"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sprin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g</a:t>
            </a:r>
            <a:r>
              <a:rPr sz="3200" spc="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break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极了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  <a:tabLst>
                <a:tab pos="7366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jí	le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0621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absolutel</a:t>
            </a:r>
            <a:r>
              <a:rPr sz="3200" spc="-210" dirty="0" smtClean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extremely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忘不了</a:t>
            </a:r>
            <a:endParaRPr sz="14800" dirty="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2208530" algn="l"/>
                <a:tab pos="3351529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wàng	bù	liǎo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9303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unfo</a:t>
            </a:r>
            <a:r>
              <a:rPr sz="3200" spc="-60" dirty="0" smtClean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gettable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乡下</a:t>
            </a:r>
            <a:endParaRPr sz="14800" dirty="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xiāngxià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79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countryside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气氛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qìfēn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654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atmosphere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 dirty="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镇</a:t>
            </a:r>
            <a:endParaRPr sz="14800" dirty="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zhèn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729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rural town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不同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bùtóng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31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Vs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diﬀerent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现代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xiàndài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9105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modern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公寓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gōngyù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164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apartment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马路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mǎlù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709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street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宽</a:t>
            </a:r>
            <a:endParaRPr sz="14800" dirty="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kuān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2283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Vs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5" dirty="0">
                <a:solidFill>
                  <a:srgbClr val="231F20"/>
                </a:solidFill>
                <a:latin typeface="Times New Roman"/>
                <a:cs typeface="Times New Roman"/>
              </a:rPr>
              <a:t>wide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395970" cy="55297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 dirty="0">
              <a:latin typeface="Times New Roman"/>
              <a:cs typeface="Times New Roman"/>
            </a:endParaRPr>
          </a:p>
          <a:p>
            <a:pPr marR="1016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好</a:t>
            </a:r>
            <a:endParaRPr sz="14800" dirty="0">
              <a:latin typeface="標楷體"/>
              <a:cs typeface="標楷體"/>
            </a:endParaRPr>
          </a:p>
          <a:p>
            <a:pPr marR="1016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hǎo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Ptc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As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 resultative particle, it indicates a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proper</a:t>
            </a:r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/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completion of an action.</a:t>
            </a:r>
            <a:endParaRPr lang="en-US" altLang="zh-TW" sz="3200" dirty="0" smtClean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汽车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qìchē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34556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car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建筑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jiànzhú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047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buildings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11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33978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老</a:t>
            </a:r>
            <a:endParaRPr sz="14800" dirty="0">
              <a:latin typeface="標楷體"/>
              <a:cs typeface="標楷體"/>
            </a:endParaRPr>
          </a:p>
          <a:p>
            <a:pPr marR="33978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78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Vs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old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层</a:t>
            </a:r>
            <a:endParaRPr sz="14800" dirty="0">
              <a:latin typeface="標楷體"/>
              <a:cs typeface="標楷體"/>
            </a:endParaRPr>
          </a:p>
          <a:p>
            <a:pPr marR="3404235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céng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68464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M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measure word for ﬂoors and storeys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北部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běibù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1551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the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north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热情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rèqíng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770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Vs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hospitable,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5" dirty="0">
                <a:solidFill>
                  <a:srgbClr val="231F20"/>
                </a:solidFill>
                <a:latin typeface="Times New Roman"/>
                <a:cs typeface="Times New Roman"/>
              </a:rPr>
              <a:t>welcoming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sz="3200" spc="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5" dirty="0">
                <a:solidFill>
                  <a:srgbClr val="231F20"/>
                </a:solidFill>
                <a:latin typeface="Times New Roman"/>
                <a:cs typeface="Times New Roman"/>
              </a:rPr>
              <a:t>warmhearted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挤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491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crowded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饮料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yǐnliào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76929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drink,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beverage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巴黎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Bālí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0368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Paris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高雄市</a:t>
            </a:r>
            <a:endParaRPr sz="14800" dirty="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38347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Gāoxióng	Shì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29983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Kaohsiung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City in southern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25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aiwan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395970" cy="55297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 dirty="0">
              <a:latin typeface="Times New Roman"/>
              <a:cs typeface="Times New Roman"/>
            </a:endParaRPr>
          </a:p>
          <a:p>
            <a:pPr marR="1016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到</a:t>
            </a:r>
            <a:endParaRPr sz="14800" dirty="0">
              <a:latin typeface="標楷體"/>
              <a:cs typeface="標楷體"/>
            </a:endParaRPr>
          </a:p>
          <a:p>
            <a:pPr marR="10160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dào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Ptc)</a:t>
            </a:r>
            <a:r>
              <a:rPr sz="3200" spc="-1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zh-TW" altLang="en-US" sz="3200" spc="-18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As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 resultative particle, it indicates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/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successful completion of an action.</a:t>
            </a:r>
            <a:endParaRPr lang="en-US" altLang="zh-TW" sz="3200" dirty="0" smtClean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中南部</a:t>
            </a:r>
            <a:endParaRPr sz="14800" dirty="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zhōngnánbù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12699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central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and southern regions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买得起</a:t>
            </a:r>
            <a:endParaRPr sz="14800" dirty="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  <a:tabLst>
                <a:tab pos="1599565" algn="l"/>
                <a:tab pos="26917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mǎi	de	qǐ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4899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aﬀord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aﬀordable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百货公司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bǎihuò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gōngsī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3253104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department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store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II-22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越来越</a:t>
            </a:r>
            <a:endParaRPr sz="14800" dirty="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yuèláiyuè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18414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more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and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more,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increasingly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特色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tèsè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22236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zh-TW" altLang="en-US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unique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features, distinctive traits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够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gòu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36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(Vs-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pred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enough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颜色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yánsè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4254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color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庙</a:t>
            </a:r>
            <a:endParaRPr sz="14800" dirty="0">
              <a:latin typeface="標楷體"/>
              <a:cs typeface="標楷體"/>
            </a:endParaRPr>
          </a:p>
          <a:p>
            <a:pPr marL="38100">
              <a:lnSpc>
                <a:spcPct val="100000"/>
              </a:lnSpc>
              <a:spcBef>
                <a:spcPts val="655"/>
              </a:spcBef>
            </a:pPr>
            <a:r>
              <a:rPr sz="7200" spc="-40" dirty="0">
                <a:solidFill>
                  <a:srgbClr val="075295"/>
                </a:solidFill>
                <a:latin typeface="Times New Roman"/>
                <a:cs typeface="Times New Roman"/>
              </a:rPr>
              <a:t>miào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976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temple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543547" y="942851"/>
            <a:ext cx="52355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 dirty="0">
              <a:latin typeface="Times New Roman"/>
              <a:cs typeface="Times New Roman"/>
            </a:endParaRPr>
          </a:p>
          <a:p>
            <a:pPr marR="317055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像</a:t>
            </a:r>
            <a:endParaRPr sz="14800" dirty="0">
              <a:latin typeface="標楷體"/>
              <a:cs typeface="標楷體"/>
            </a:endParaRPr>
          </a:p>
          <a:p>
            <a:pPr marR="3170555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xiàng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79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 smtClean="0">
                <a:solidFill>
                  <a:srgbClr val="231F20"/>
                </a:solidFill>
                <a:latin typeface="Times New Roman"/>
                <a:cs typeface="Times New Roman"/>
              </a:rPr>
              <a:t>Vst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simila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</TotalTime>
  <Words>351</Words>
  <Application>Microsoft Office PowerPoint</Application>
  <PresentationFormat>如螢幕大小 (4:3)</PresentationFormat>
  <Paragraphs>175</Paragraphs>
  <Slides>43</Slides>
  <Notes>43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43</vt:i4>
      </vt:variant>
    </vt:vector>
  </HeadingPairs>
  <TitlesOfParts>
    <vt:vector size="49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百货公司 bǎihuò gōngsī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Chieh</dc:creator>
  <cp:lastModifiedBy>user</cp:lastModifiedBy>
  <cp:revision>6</cp:revision>
  <dcterms:created xsi:type="dcterms:W3CDTF">2017-05-10T13:39:36Z</dcterms:created>
  <dcterms:modified xsi:type="dcterms:W3CDTF">2018-04-18T04:07:56Z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2017-05-10T00:00:00Z</vt:filetime>
  </property>
  <property fmtid="{D5CDD505-2E9C-101B-9397-08002B2CF9AE}" pid="3" name="LastSaved">
    <vt:filetime>2017-05-10T00:00:00Z</vt:filetime>
  </property>
</Properties>
</file>