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516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033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113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23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43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38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33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41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80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7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54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50328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第四课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我打工，我教法文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Work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Part-time.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Teach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French.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Various Meaning of the Preposition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‘to’, recipient of the action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老师跟学生说，明天要考试。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他刚跟田中说明了他们国家的文化。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语言中心主任跟高美玲介绍工作环境。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9859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Various Meaning of the Preposition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‘with’, companion of the action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田中诚一昨天跟马安同一起踢足球。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我是跟朋友一起来的。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这个周末，我想跟朋友去台南玩。</a:t>
            </a:r>
          </a:p>
        </p:txBody>
      </p:sp>
    </p:spTree>
    <p:extLst>
      <p:ext uri="{BB962C8B-B14F-4D97-AF65-F5344CB8AC3E}">
        <p14:creationId xmlns:p14="http://schemas.microsoft.com/office/powerpoint/2010/main" val="69447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Various Meaning of the Preposition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‘from’, source of the action of imparting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马安同想跟王老师学写书法。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他打算跟面包店老板学做面包。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我想跟朋友买他的那支旧手机。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26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Various Meaning of the Preposition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请你不要跟别人说你和我的薪水。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马安同没跟台湾朋友去看电脑展。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田中诚一不是跟王老师学西班牙文，是跟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马安同学的。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19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Various Meaning of the Preposition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你是不是跟李教授学书法？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你跟大家介绍办公室的环境了没有？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下个星期，你跟不跟我去爬山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66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Various Meanings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‘to’, recipient of the action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他给我们建议了台东很多好玩的地方。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马安同昨天给房东打过电话。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李明华给他介绍了很多台湾朋友。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3222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Various Meanings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‘for’, the beneficiary of the action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我想明天给你过生日。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李明华给大家照相。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马安同给同学们准备了西班牙咖啡。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9688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Various Meanings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他建议了台南很多好玩的地方给我们。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马安同昨天打过电话给房东。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李明华介绍了很多台湾朋友给他。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1559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Various Meanings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我没打电话给他。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因为她的男朋友不高兴，所以不给她打电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话了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妈妈感冒了，所以没给我们准备早餐。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3" y="1971676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2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Various Meanings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你是不是给他买了吃的东西？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来台湾以后，你给妈妈打过电话没有？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你可不可以给我介绍一个打工的机会？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32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除了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chúle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还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addition to…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放假的时候，马安同除了常打篮球，还常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足球。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台湾好吃的小吃，除了牛肉面，还有小笼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包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从学校到火车站，除了坐捷运，还可以坐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公车。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8635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action verbs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陈主任对马安同说明了办公室的工作环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李明华对王开文说：「对不起，我不知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道你是美国人。」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他一看见我，就对我笑。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1520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state verbs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他对台北的交通情形很了解。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王主任对老师很客气。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张先生对这个事很关心。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843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你别对他说我找工作的事。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马安同没对陈月美说「对不起」。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黄主任没对我说明钟点费的事。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57816" y="24968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87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医生对你说了什么？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你是不是对白如玉说了你要去看电脑展？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你的房东对你好不好？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50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559243"/>
              </p:ext>
            </p:extLst>
          </p:nvPr>
        </p:nvGraphicFramePr>
        <p:xfrm>
          <a:off x="2133600" y="2743200"/>
          <a:ext cx="5257799" cy="2712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7371">
                  <a:extLst>
                    <a:ext uri="{9D8B030D-6E8A-4147-A177-3AD203B41FA5}">
                      <a16:colId xmlns:a16="http://schemas.microsoft.com/office/drawing/2014/main" val="1338078960"/>
                    </a:ext>
                  </a:extLst>
                </a:gridCol>
                <a:gridCol w="1030107">
                  <a:extLst>
                    <a:ext uri="{9D8B030D-6E8A-4147-A177-3AD203B41FA5}">
                      <a16:colId xmlns:a16="http://schemas.microsoft.com/office/drawing/2014/main" val="1570868241"/>
                    </a:ext>
                  </a:extLst>
                </a:gridCol>
                <a:gridCol w="1030107">
                  <a:extLst>
                    <a:ext uri="{9D8B030D-6E8A-4147-A177-3AD203B41FA5}">
                      <a16:colId xmlns:a16="http://schemas.microsoft.com/office/drawing/2014/main" val="1317631311"/>
                    </a:ext>
                  </a:extLst>
                </a:gridCol>
                <a:gridCol w="1030107">
                  <a:extLst>
                    <a:ext uri="{9D8B030D-6E8A-4147-A177-3AD203B41FA5}">
                      <a16:colId xmlns:a16="http://schemas.microsoft.com/office/drawing/2014/main" val="3669355252"/>
                    </a:ext>
                  </a:extLst>
                </a:gridCol>
                <a:gridCol w="1030107">
                  <a:extLst>
                    <a:ext uri="{9D8B030D-6E8A-4147-A177-3AD203B41FA5}">
                      <a16:colId xmlns:a16="http://schemas.microsoft.com/office/drawing/2014/main" val="1034057170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说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说明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介绍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笑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9178361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跟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88322784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给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5709008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32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对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</a:t>
                      </a:r>
                      <a:endParaRPr lang="zh-TW" sz="32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88918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70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」：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白如玉昨天给美美介绍了一家绿岛的旅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房东早上给陈月美打了电话，告诉她得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付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房租了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59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」：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李明华跟田中诚一说明了台湾人吃饭的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习惯。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高美玲跟老师说明天不能来上课。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5928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」：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他对我说他没打过工。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我对老板说明为什么昨天没来上班。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1501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除了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chúle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还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addition to…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白如玉除了不喜欢喝茶，她还不喜欢喝咖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马安同生病了，他除了没写作业，还没准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备考试。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陈月美除了不喜欢太辣的菜，还不喜欢太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甜的甜点。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98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除了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chúle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还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addition to…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你们除了去故宫，还去了哪些地方？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我们除了点牛肉面，还要点臭豆腐吗？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除了芒果，他是不是还喜欢吃西瓜？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09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除了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chúle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还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addition to…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感冒的人除了要吃药，也要多喝水、多休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陈月美租的房子除了离捷运站很近，离超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市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也很近。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马安同生日，怡君除了买生日蛋糕，也订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了猪脚面线。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6766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按照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ànzhào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accordance with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按照医生说的，你睡觉以前要吃一包药。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我打算按照网路的介绍，自己去花莲玩玩。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按照台湾的法律，刚来台湾的外国学生不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工作。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0388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按照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ànzhào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accordance with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按照他的旅行计画，他现在应该在法国。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你应该按照老师的建议，练习写中国字。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02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按照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ànzhào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accordance with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马安同没按照老师的建议准备考试。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田中诚一常常不按照老板说的做事。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高美玲没按照计画回来工作，她的老板很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不高兴。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58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按照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ànzhào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in accordance with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你是不是按照老师给你的建议练习说话？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你是不是按照网路上的说明做小笼包？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请你按照我们约的时间在捷运站跟我见面，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好吗？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9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1082</Words>
  <Application>Microsoft Office PowerPoint</Application>
  <PresentationFormat>如螢幕大小 (4:3)</PresentationFormat>
  <Paragraphs>176</Paragraphs>
  <Slides>27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40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Wingdings 2</vt:lpstr>
      <vt:lpstr>Office 佈景主題</vt:lpstr>
      <vt:lpstr>PowerPoint 簡報</vt:lpstr>
      <vt:lpstr>I. 除了chúle…，还hái…  in addition to…</vt:lpstr>
      <vt:lpstr>I. 除了chúle…，还hái…  in addition to…</vt:lpstr>
      <vt:lpstr>I. 除了chúle…，还hái…  in addition to…</vt:lpstr>
      <vt:lpstr>I. 除了chúle…，还hái…  in addition to…</vt:lpstr>
      <vt:lpstr>II. 按照ànzhào…  in accordance with</vt:lpstr>
      <vt:lpstr>II. 按照ànzhào…  in accordance with</vt:lpstr>
      <vt:lpstr>II. 按照ànzhào…  in accordance with</vt:lpstr>
      <vt:lpstr>II. 按照ànzhào…  in accordance with</vt:lpstr>
      <vt:lpstr>III. Various Meaning of the Preposition        跟 gēn</vt:lpstr>
      <vt:lpstr>III. Various Meaning of the Preposition        跟 gēn</vt:lpstr>
      <vt:lpstr>III. Various Meaning of the Preposition        跟 gēn</vt:lpstr>
      <vt:lpstr>III. Various Meaning of the Preposition        跟 gēn</vt:lpstr>
      <vt:lpstr>III. Various Meaning of the Preposition        跟 gēn</vt:lpstr>
      <vt:lpstr>IV. Various Meanings of 给 gěi</vt:lpstr>
      <vt:lpstr>IV. Various Meanings of 给 gěi</vt:lpstr>
      <vt:lpstr>IV. Various Meanings of 给 gěi</vt:lpstr>
      <vt:lpstr>IV. Various Meanings of 给 gěi</vt:lpstr>
      <vt:lpstr>IV. Various Meanings of 给 gěi</vt:lpstr>
      <vt:lpstr>V. 对 duì…　towards…</vt:lpstr>
      <vt:lpstr>V. 对 duì…　towards…</vt:lpstr>
      <vt:lpstr>V. 对 duì…　towards…</vt:lpstr>
      <vt:lpstr>V. 对 duì…　towards…</vt:lpstr>
      <vt:lpstr>V. 对 duì…　towards…</vt:lpstr>
      <vt:lpstr>V. 对 duì…　towards…</vt:lpstr>
      <vt:lpstr>V. 对 duì…　towards…</vt:lpstr>
      <vt:lpstr>V. 对 duì…　towards…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25</cp:revision>
  <dcterms:created xsi:type="dcterms:W3CDTF">2006-08-16T00:00:00Z</dcterms:created>
  <dcterms:modified xsi:type="dcterms:W3CDTF">2018-04-25T06:27:57Z</dcterms:modified>
</cp:coreProperties>
</file>