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你的中文进步了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！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8163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Chines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Imp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oved!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第三课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汉字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hànzì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496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characters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高中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senio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high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过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experience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才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just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说话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speak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	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4841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quite,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流利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ﬂuent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虽然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suīrán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although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环境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68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environment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surroundings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同意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tóngyì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agree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进步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1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improvement,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progress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报纸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newspapers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面包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演讲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7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speech, a public lecture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噢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活动中心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huódòng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zhōngxīn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30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activity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center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想起来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2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remembered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选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select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作业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2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homework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assignment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练习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practice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半夜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18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middle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the night, late at night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早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高兴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gāoxìng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glad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pleased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平常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usually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爬山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páshān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hiking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139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know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聊天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文化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9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culture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广告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guǎnggào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advertisement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commercial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4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people (polite form)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了解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liǎojiě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understand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shēnghuó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考试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8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examination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447" y="942851"/>
            <a:ext cx="7337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3862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阳明山</a:t>
            </a:r>
            <a:endParaRPr sz="14800" dirty="0">
              <a:latin typeface="標楷體"/>
              <a:cs typeface="標楷體"/>
            </a:endParaRPr>
          </a:p>
          <a:p>
            <a:pPr marR="1385570" algn="ctr">
              <a:lnSpc>
                <a:spcPct val="100000"/>
              </a:lnSpc>
              <a:spcBef>
                <a:spcPts val="655"/>
              </a:spcBef>
              <a:tabLst>
                <a:tab pos="408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Yángmíng	Shān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35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angming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Mountain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外国人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wàiguó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foreigner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yìxiē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00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little bit of, some, a fair amount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准备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494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prepare,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ready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听写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tīngxiě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dictation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容易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róngyì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664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小学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176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elementary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365</Words>
  <Application>Microsoft Office PowerPoint</Application>
  <PresentationFormat>如螢幕大小 (4:3)</PresentationFormat>
  <Paragraphs>167</Paragraphs>
  <Slides>42</Slides>
  <Notes>42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活动中心 huódòng zhōngxīn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6</cp:revision>
  <dcterms:created xsi:type="dcterms:W3CDTF">2017-05-10T11:57:19Z</dcterms:created>
  <dcterms:modified xsi:type="dcterms:W3CDTF">2018-04-18T03:37:50Z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