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442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6830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我打工，我教法文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447611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I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35" dirty="0">
                <a:solidFill>
                  <a:srgbClr val="075295"/>
                </a:solidFill>
                <a:latin typeface="Times New Roman"/>
                <a:cs typeface="Times New Roman"/>
              </a:rPr>
              <a:t>W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ork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Part-time.</a:t>
            </a:r>
            <a:r>
              <a:rPr sz="2400" b="1" spc="-1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I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45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each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F</a:t>
            </a:r>
            <a:r>
              <a:rPr sz="2400" b="1" spc="-60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ench.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第四课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当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6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serv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as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助教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zhùjiào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477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teaching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assistant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上午</a:t>
            </a:r>
            <a:endParaRPr sz="14800" dirty="0">
              <a:latin typeface="標楷體"/>
              <a:cs typeface="標楷體"/>
            </a:endParaRPr>
          </a:p>
          <a:p>
            <a:pPr marR="23952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shàngwǔ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morning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除了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chúle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50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Prep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except fo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other than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年级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niánjí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970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grade (year in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school)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暑假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shǔjià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791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summer vacation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请教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qǐngjiào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6127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ask, to inquire (polite form)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贵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17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(Vs-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attr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your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(honorable)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薪水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xīnshuǐ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132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算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3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calculate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高美玲</a:t>
            </a:r>
            <a:endParaRPr sz="14800" dirty="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  <a:tabLst>
                <a:tab pos="17513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	Měilíng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779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Gao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Meiling, a woman from France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按照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ànzhào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03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based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on,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accordance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教授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jiàoshòu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549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professor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钟点费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4037329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zhōngdiǎn	fèi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409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hourly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份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fèn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26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job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法文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Fǎwén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5630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French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language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亚洲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Yàzhōu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560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Asia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西班牙语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Xībānyá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yǔ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38962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Spanish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language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英文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Yīngwén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445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English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language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三年级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4471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sān	niánjí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9512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grade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three (school or university)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法律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fǎlǜ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88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law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打工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dǎgōng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12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wor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k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part-time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够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9"/>
            <a:ext cx="3731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pred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enough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履历表</a:t>
            </a:r>
            <a:endParaRPr sz="14800" dirty="0">
              <a:latin typeface="標楷體"/>
              <a:cs typeface="標楷體"/>
            </a:endParaRPr>
          </a:p>
          <a:p>
            <a:pPr marR="1429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lǚlìbiǎo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803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resume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面谈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miàntán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7312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i,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N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have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an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intervie</a:t>
            </a:r>
            <a:r>
              <a:rPr sz="3200" spc="-22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interview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华侨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Huáqiáo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868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overseas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Chinese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办公室</a:t>
            </a:r>
            <a:endParaRPr sz="14800" dirty="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bàngōngshì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95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oﬃce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谈话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tánhuà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6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talk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情形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qíngxíng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11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situation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适合</a:t>
            </a:r>
            <a:endParaRPr sz="14800" dirty="0">
              <a:latin typeface="標楷體"/>
              <a:cs typeface="標楷體"/>
            </a:endParaRPr>
          </a:p>
          <a:p>
            <a:pPr marR="2370455" algn="ctr">
              <a:lnSpc>
                <a:spcPct val="100000"/>
              </a:lnSpc>
              <a:spcBef>
                <a:spcPts val="655"/>
              </a:spcBef>
            </a:pPr>
            <a:r>
              <a:rPr sz="7200" spc="-40" dirty="0">
                <a:solidFill>
                  <a:srgbClr val="075295"/>
                </a:solidFill>
                <a:latin typeface="Times New Roman"/>
                <a:cs typeface="Times New Roman"/>
              </a:rPr>
              <a:t>shìhé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426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Vst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suitable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说明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shuōmíng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768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explain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然后</a:t>
            </a:r>
            <a:endParaRPr sz="14800" dirty="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ránhòu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79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afterwards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and then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主任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zhǔrèn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946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director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月底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yuèdǐ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4527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end of a month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发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835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pay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(wages)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马上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mǎshàng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1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immediately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答应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dāyìng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3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accept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顺利</a:t>
            </a:r>
            <a:endParaRPr sz="14800" dirty="0">
              <a:latin typeface="標楷體"/>
              <a:cs typeface="標楷體"/>
            </a:endParaRPr>
          </a:p>
          <a:p>
            <a:pPr marR="246634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shùnlì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398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go,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proceed,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smoothly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40397" y="942851"/>
            <a:ext cx="55975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312610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黄</a:t>
            </a:r>
            <a:endParaRPr sz="14800" dirty="0">
              <a:latin typeface="標楷體"/>
              <a:cs typeface="標楷體"/>
            </a:endParaRPr>
          </a:p>
          <a:p>
            <a:pPr marR="31261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475017"/>
            <a:ext cx="757682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common Chinese family name,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literally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“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yellow</a:t>
            </a:r>
            <a:r>
              <a:rPr lang="en-US" altLang="zh-TW" sz="3200" spc="-15" dirty="0" smtClean="0">
                <a:solidFill>
                  <a:srgbClr val="231F20"/>
                </a:solidFill>
                <a:latin typeface="標楷體"/>
                <a:cs typeface="Times New Roman"/>
              </a:rPr>
              <a:t>”</a:t>
            </a:r>
            <a:endParaRPr lang="en-US" altLang="zh-TW" sz="32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没想到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599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méi	xiǎngdào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812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unexpectedl</a:t>
            </a:r>
            <a:r>
              <a:rPr sz="3200" spc="-2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did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expect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介绍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jièshào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41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introduce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岁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55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years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of 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语言学</a:t>
            </a:r>
            <a:endParaRPr sz="14800" dirty="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yǔyánxué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301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linguistics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经验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jīngyàn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51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experience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谈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579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talk ove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talk about , to discuss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409</Words>
  <Application>Microsoft Office PowerPoint</Application>
  <PresentationFormat>如螢幕大小 (4:3)</PresentationFormat>
  <Paragraphs>183</Paragraphs>
  <Slides>46</Slides>
  <Notes>46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46</vt:i4>
      </vt:variant>
    </vt:vector>
  </HeadingPairs>
  <TitlesOfParts>
    <vt:vector size="52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西班牙语 Xībānyá yǔ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Chieh</dc:creator>
  <cp:lastModifiedBy>user</cp:lastModifiedBy>
  <cp:revision>9</cp:revision>
  <dcterms:created xsi:type="dcterms:W3CDTF">2017-05-10T12:12:14Z</dcterms:created>
  <dcterms:modified xsi:type="dcterms:W3CDTF">2018-04-18T03:40:53Z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