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576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2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188210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过春节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Lunar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Ne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ear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第十五课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全家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entire family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孩子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children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吉祥</a:t>
            </a:r>
            <a:endParaRPr sz="14800" dirty="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jíxiáng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12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auspicious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年纪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过年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	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499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celebrate the 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除夕夜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chúxì	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65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Luner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睡着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shuìzháo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fall asleep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压岁钱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yāsuìqián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2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5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money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恭喜发财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gōngxǐ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fācái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6336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Congratulations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. I wish you wealth.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	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207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OK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春节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chūnjié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03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the Spring Festival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节日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jiérì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holida</a:t>
            </a:r>
            <a:r>
              <a:rPr sz="3200" spc="-2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festival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打扫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dǎsǎo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722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</a:t>
            </a:r>
            <a:r>
              <a:rPr lang="en-US" altLang="zh-TW"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clean up (must include sweeping)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另外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spc="-35" dirty="0">
                <a:solidFill>
                  <a:srgbClr val="075295"/>
                </a:solidFill>
                <a:latin typeface="Times New Roman"/>
                <a:cs typeface="Times New Roman"/>
              </a:rPr>
              <a:t>lìngwài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6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Conj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addition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春联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chūnlián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New</a:t>
            </a:r>
            <a:r>
              <a:rPr sz="3200" spc="-1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couplets (with calligraph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doublets)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647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Lunar 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年糕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61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new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year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rice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cake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橘子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júzi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12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orange,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tangerine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守岁</a:t>
            </a:r>
            <a:endParaRPr sz="14800" dirty="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shǒusuì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(Vi)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stay up waiting for the arrival of the New</a:t>
            </a:r>
            <a:r>
              <a:rPr lang="zh-TW" alt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说法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788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195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way of saying things, a theory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晚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62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(Vs)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伯伯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bóbo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3965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(older) uncle,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friend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lang="zh-TW" altLang="en-US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fathers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general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活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2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live,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平安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píng’ān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peaceful, eventless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出门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50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out, to leave the house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拜年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3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pay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visit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又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170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Adv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lang="en-US" altLang="zh-TW"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again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起来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qǐlái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resultative particle, it indicates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beginning of an action of state.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华人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704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Chinese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person of Chinese ethnicity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贴上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tiēshàng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969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stick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(the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wall)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年年有余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niánnián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yǒuyú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0767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abundance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every year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步步高升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57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bùbù	gāoshēng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8296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rise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socia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rank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年夜饭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niányèfàn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0390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Lunar 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dinner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大吉大利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600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dàjí	dàlì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3073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great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wishes for the new year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放鞭炮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85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	biānpào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03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set oﬀ ﬁrecrackers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大年初一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667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dànián	chūyī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669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ﬁrst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day of the Lunar New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大年初五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666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dànián	chūwǔ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71436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ﬁfth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day of the 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打扰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dǎrǎo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27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(V)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trouble (someone), to disturb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女儿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nǚ’ér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daughter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国外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abroad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围炉</a:t>
            </a:r>
            <a:endParaRPr sz="14800" dirty="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wéilú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lang="en-US" altLang="zh-TW"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sep</a:t>
            </a: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for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family to gather over Lunar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ear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'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zh-TW" alt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dinner</a:t>
            </a:r>
            <a:endParaRPr lang="en-US" altLang="zh-TW"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意思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spc="-30" dirty="0">
                <a:solidFill>
                  <a:srgbClr val="075295"/>
                </a:solidFill>
                <a:latin typeface="Times New Roman"/>
                <a:cs typeface="Times New Roman"/>
              </a:rPr>
              <a:t>yìsi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11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sz="3200" spc="-2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439</Words>
  <Application>Microsoft Office PowerPoint</Application>
  <PresentationFormat>如螢幕大小 (4:3)</PresentationFormat>
  <Paragraphs>174</Paragraphs>
  <Slides>43</Slides>
  <Notes>43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43</vt:i4>
      </vt:variant>
    </vt:vector>
  </HeadingPairs>
  <TitlesOfParts>
    <vt:vector size="4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第十五课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恭喜发财 gōngxǐ fācái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年年有余 niánnián yǒuyú</vt:lpstr>
      <vt:lpstr>步步高升 bùbù gāoshēng</vt:lpstr>
      <vt:lpstr>大吉大利 dàjí dàlì</vt:lpstr>
      <vt:lpstr>PowerPoint 簡報</vt:lpstr>
      <vt:lpstr>大年初一 dànián chūyī</vt:lpstr>
      <vt:lpstr>大年初五 dànián chūwǔ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第十五課</dc:title>
  <dc:creator>Chieh</dc:creator>
  <cp:lastModifiedBy>user</cp:lastModifiedBy>
  <cp:revision>12</cp:revision>
  <dcterms:created xsi:type="dcterms:W3CDTF">2017-05-10T13:47:01Z</dcterms:created>
  <dcterms:modified xsi:type="dcterms:W3CDTF">2018-04-18T04:28:32Z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2017-05-10T00:00:00Z</vt:filetime>
  </property>
  <property fmtid="{D5CDD505-2E9C-101B-9397-08002B2CF9AE}" pid="3" name="LastSaved">
    <vt:filetime>2017-05-10T00:00:00Z</vt:filetime>
  </property>
</Properties>
</file>