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4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89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9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6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78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29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44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42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30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00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0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9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30031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第八课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学功夫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Learning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Kungfu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an Achievement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我在大学的时候学会怎么开车。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只有一个钟头的课，老师要教会学生怎么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写书法很难。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学生学会了用中文介绍自己。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3033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an Achievement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我学游泳只学了一个礼拜，还没学会。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师父教了两个星期了，还没教会马安同太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极拳最难的动作。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我们都没学会怎么骑脚踏车。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4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an Achievement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这些字你是不是都学会了？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太极拳学了这么久，你还没学会啊？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马安同教会那些小孩踢足球了没有？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01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Potential Capability with –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– or –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–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我看得懂中国电影。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垃圾车的音乐虽然很小，但是我听得见。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早上八点，我当然起得来。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师父教的这个动作很容易，每个人都学得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会。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5853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Potential Capability with –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– or –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–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我认识他，但是他的名字我想不起来。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夜市太吵了，他听不见我叫他。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半夜三点太早了，谁也起不来。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01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Potential Capability with –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– or –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–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老师上课，你听得懂听不懂？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广告上的字那么小，你是不是看不见？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只有一个星期，他们学得会学不会一百个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汉字？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9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Potential Capability with –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– or –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–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我没看见那个人从七楼走上来。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我在十楼，所以看不见七楼的人。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948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Capability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这碗牛肉面，我一个人吃得了。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这么多书，我拿不了。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台风来了，今天晚上的喜宴我们去不了了。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到现在我还忘不了第一个女朋友。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7069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Capability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还要走半个小时，你走得了走不了？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我们点了五个菜，吃得了吃不了？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雪这么大，今天我们到得了山上吗？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5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Capability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120834"/>
              </p:ext>
            </p:extLst>
          </p:nvPr>
        </p:nvGraphicFramePr>
        <p:xfrm>
          <a:off x="628650" y="3048000"/>
          <a:ext cx="7677148" cy="151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1428">
                  <a:extLst>
                    <a:ext uri="{9D8B030D-6E8A-4147-A177-3AD203B41FA5}">
                      <a16:colId xmlns:a16="http://schemas.microsoft.com/office/drawing/2014/main" val="1216997388"/>
                    </a:ext>
                  </a:extLst>
                </a:gridCol>
                <a:gridCol w="1521430">
                  <a:extLst>
                    <a:ext uri="{9D8B030D-6E8A-4147-A177-3AD203B41FA5}">
                      <a16:colId xmlns:a16="http://schemas.microsoft.com/office/drawing/2014/main" val="2813404336"/>
                    </a:ext>
                  </a:extLst>
                </a:gridCol>
                <a:gridCol w="1521430">
                  <a:extLst>
                    <a:ext uri="{9D8B030D-6E8A-4147-A177-3AD203B41FA5}">
                      <a16:colId xmlns:a16="http://schemas.microsoft.com/office/drawing/2014/main" val="2556500501"/>
                    </a:ext>
                  </a:extLst>
                </a:gridCol>
                <a:gridCol w="1521430">
                  <a:extLst>
                    <a:ext uri="{9D8B030D-6E8A-4147-A177-3AD203B41FA5}">
                      <a16:colId xmlns:a16="http://schemas.microsoft.com/office/drawing/2014/main" val="2680214104"/>
                    </a:ext>
                  </a:extLst>
                </a:gridCol>
                <a:gridCol w="1521430">
                  <a:extLst>
                    <a:ext uri="{9D8B030D-6E8A-4147-A177-3AD203B41FA5}">
                      <a16:colId xmlns:a16="http://schemas.microsoft.com/office/drawing/2014/main" val="3728860420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Actual</a:t>
                      </a: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Potential</a:t>
                      </a:r>
                      <a:endParaRPr lang="zh-TW" sz="2800" b="1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681228"/>
                  </a:ext>
                </a:extLst>
              </a:tr>
              <a:tr h="5040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了</a:t>
                      </a:r>
                      <a:r>
                        <a:rPr lang="en-US" altLang="zh-TW" sz="28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kern="100" dirty="0" err="1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liǎo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了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8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没</a:t>
                      </a:r>
                      <a:r>
                        <a:rPr lang="en-US" sz="28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了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得了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TW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不了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9009824"/>
                  </a:ext>
                </a:extLst>
              </a:tr>
              <a:tr h="5040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6312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37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Perceptual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昨天我在夜市看见小美了。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你说的，我都听见了。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你为什么在找书？我们都看见你把书拿回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4368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+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…that…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我常常累得起不来，腿也痛得走不了路。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天气冷得很多人不想去上班。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夜市里到处都是人，热闹得像过年。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7552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Vs +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complement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…that…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林教授的演讲，复杂得我听不懂。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他去夜市买了很多东西，多得拿不了。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他腿痛得跑不完一百公尺。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54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Vs +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complement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…that…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你是不是累得走不了了？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这个房子是不是小得住不了五个人？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那家面包店卖的蛋糕是不是甜得你吃不了？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36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Vs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complement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…that…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她精神差得好像三天没睡觉。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我饿得吃得了一百个小笼包。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这个地方好玩得我不想离开。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559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Keep on Doing Something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下去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xiàqù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你说得很好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请你再说下去。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我们在夜市逛了很久了，你还要逛下去吗？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虽然学费不便宜，但是我还想念下去。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他还没说完，请大家听下去。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这份工作不错，虽然薪水少，可是我还要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7093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Keep on Doing Something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下去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xiàqù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已经三个小时了，你还要等下去吗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他不会来了。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外面这么吵，你念得下去吗？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923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Keep on Doing Something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下去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xiàqù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这个工作我想一直做下去。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我想一直做下去这个工作了。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虽然很累，我还要念下去。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虽然很累，我还要念下去中文。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468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Completion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Action with 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他们已经喝完咖啡了。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你借给我的书，我都看完了。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这个月的薪水，我都用完了。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一千公尺我跑得完。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105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Completion of Action with V+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别买水果了，家里的还没吃完呢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我还没说完，可以再给我一点时间吗？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他工作没做完，就去花莲旅行了，所以老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板很不高兴。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47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Completion of Action with V+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你是不是考完试了？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老师给的功课，你写完了没有？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那些电影，你看完了没有？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14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Perceptual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东西在哪里？我没看见啊！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我没听见他说什么。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请你再说一次，我没听见。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5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Completion of Action with V+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完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我考完试，想去看电影。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我考试完，想去看电影。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你们吃完饭，可以去夜市逛逛。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我们游完泳，就回家了。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6774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Perceptual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我的背包，你看见了没有？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老师说的，你是不是听见了？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张先生呢？你看见他走出来了吗？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2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见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Perceptual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我没听他说话。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我没听见他说话。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400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懂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dǒng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Cognitive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老师说的，我都听懂了。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老师给的功课我只听了一次，就听懂了。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老师写的那些字，学生都看懂了。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09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懂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dǒng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Cognitive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他说什么？我没听懂。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那个电影我第一次没看懂，第二次看懂了。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老师说明了半天，可是我没听懂。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8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懂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dǒng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Cognitive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  <a:endParaRPr lang="en-US" altLang="zh-TW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他刚说的，你是不是听懂了？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这些资料你都看懂了没有？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老师教的，你听懂没听懂？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01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懂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dǒng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as a Cognitive Result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老师教的，你懂了吗？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老师教的，你听懂了吗？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老师教的，你看懂了吗？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7262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1534</Words>
  <Application>Microsoft Office PowerPoint</Application>
  <PresentationFormat>如螢幕大小 (4:3)</PresentationFormat>
  <Paragraphs>179</Paragraphs>
  <Slides>30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43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Webdings</vt:lpstr>
      <vt:lpstr>Wingdings</vt:lpstr>
      <vt:lpstr>Office 佈景主題</vt:lpstr>
      <vt:lpstr>PowerPoint 簡報</vt:lpstr>
      <vt:lpstr>I. 见 jiàn as a Perceptual Result</vt:lpstr>
      <vt:lpstr>I. 见 jiàn as a Perceptual Result</vt:lpstr>
      <vt:lpstr>I. 见 jiàn as a Perceptual Result</vt:lpstr>
      <vt:lpstr>I. 见 jiàn as a Perceptual Result</vt:lpstr>
      <vt:lpstr>II. 懂 dǒng as a Cognitive Result</vt:lpstr>
      <vt:lpstr>II. 懂 dǒng as a Cognitive Result</vt:lpstr>
      <vt:lpstr>II. 懂 dǒng as a Cognitive Result</vt:lpstr>
      <vt:lpstr>II. 懂 dǒng as a Cognitive Result</vt:lpstr>
      <vt:lpstr>III. 会 huì as an Achievement Result</vt:lpstr>
      <vt:lpstr>III. 会 huì as an Achievement Result</vt:lpstr>
      <vt:lpstr>III. 会 huì as an Achievement Result</vt:lpstr>
      <vt:lpstr>Ⅳ. Potential Capability with – 得 de – or –       不 bù –</vt:lpstr>
      <vt:lpstr>Ⅳ. Potential Capability with – 得 de – or –       不 bù –</vt:lpstr>
      <vt:lpstr>Ⅳ. Potential Capability with – 得 de – or –       不 bù –</vt:lpstr>
      <vt:lpstr>Ⅳ. Potential Capability with – 得 de – or –       不 bù –</vt:lpstr>
      <vt:lpstr>Ⅴ. Capability Complement 了 liǎo</vt:lpstr>
      <vt:lpstr>Ⅴ. Capability Complement 了 liǎo</vt:lpstr>
      <vt:lpstr>Ⅴ. Capability Complement 了 liǎo</vt:lpstr>
      <vt:lpstr>VI. Vs + 得de + complement  so …that…</vt:lpstr>
      <vt:lpstr>VI. Vs + 得de + complement  so …that…</vt:lpstr>
      <vt:lpstr>VI. Vs + 得de + complement  so …that…</vt:lpstr>
      <vt:lpstr>VI. Vs + 得de + complement  so …that…</vt:lpstr>
      <vt:lpstr>Ⅶ. To Keep on Doing Something with         下去 xiàqù</vt:lpstr>
      <vt:lpstr>Ⅶ. To Keep on Doing Something with         下去 xiàqù</vt:lpstr>
      <vt:lpstr>Ⅶ. To Keep on Doing Something with         下去 xiàqù</vt:lpstr>
      <vt:lpstr>Ⅷ. Completion of Action with V+ 完 wán</vt:lpstr>
      <vt:lpstr>Ⅷ. Completion of Action with V+ 完 wán</vt:lpstr>
      <vt:lpstr>Ⅷ. Completion of Action with V+ 完 wán</vt:lpstr>
      <vt:lpstr>Ⅷ. Completion of Action with V+ 完 wán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22</cp:revision>
  <dcterms:created xsi:type="dcterms:W3CDTF">2006-08-16T00:00:00Z</dcterms:created>
  <dcterms:modified xsi:type="dcterms:W3CDTF">2018-04-25T06:28:51Z</dcterms:modified>
</cp:coreProperties>
</file>