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753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445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1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089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389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03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762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970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526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09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290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6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5076711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欢迎到我家来包饺子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Come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Place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Dumplings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Enough space to accommodate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这个房间放得下放不下一张大床？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（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=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这个房间放不放得下一张大床？）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这间教室坐得下坐不下五十个学生？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你的随身碟存不存得下这些照片？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73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Enough space to accommodate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我的车坐不下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个人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vs.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我的车坐不了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个人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2446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Disposal Construction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bǎ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Reduplication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…V(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)V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你把那本书看一看，再告诉我好不好看。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马安同把提出来的钱算一算，再去付学费。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请你把学校上课的情形跟新同学说一说。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676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Disposal Construction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bǎ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Reduplication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bǎ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)V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endParaRPr lang="en-US" altLang="zh-TW" sz="28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你现在不先把饺子包一包，明天就没空包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饺子了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他做了菜，没把锅子洗一洗，就煮牛肉汤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你不先把身体动一动，等一下打太极拳一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7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30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Disposal Construction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bǎ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Reduplication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…V(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)V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你有空的时候，能不能请你把垃圾倒一倒？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妈，我是不是先把大白菜拌一拌再加盐？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妈妈问小孩：「吃东西以前，你把手洗一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洗了吗？」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72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Disposal Construction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Resultative Complements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妈妈不小心把饺子煮破了。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请你把白菜洗干净，等一下就要用了。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他把水饺都包得好难看。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336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Disposal Construction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Resultative Complements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你这么洗，会把锅子洗坏。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他第一次做泡菜，把泡菜做得很难吃。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你赶快把窗户关好，我们要出去了。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6183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Disposal Construction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Resultative Complements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别把菜吃光了，要留一点给妹妹。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如果我没把碗洗干净，老板会要我再洗一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次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你不把话说完，他不知道你想做什么。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65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Disposal Construction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Resultative Complements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你把汤喝完了没有？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他是不是把饺子煮破了？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你是不是把小笼包都吃光了？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73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chèn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seize the moment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林老师趁这个周末没事，到东部的海边走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走。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马安同趁老师还没来上课，出去买了一杯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咖啡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趁天气好，李东健和高美玲去河边的公园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骑脚踏车。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2836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figure out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the Complement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出来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chūlái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这张三十年以前的照片，你得看久一点，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才能看出来是谁。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马安同听出来那个人说的是台湾话。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这个旅行路线的建议是他想出来的。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68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chèn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seize the moment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endParaRPr lang="en-US" altLang="zh-TW" sz="28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我们要不要趁这个周末，搭捷运去看电脑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展？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你不趁年轻的时候打打工，怎么会了解工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的情形呢？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你是不是应该趁老师还没来，赶快把作业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写完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7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13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figure out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the Complement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出来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chūlái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5625"/>
            <a:ext cx="84391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陈月美喝得出来这杯是乌龙茶。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田中诚一写得出来这个中国字。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王开文吃不出来那种食物是什么材料做的。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李东健看不出来那个人是台湾人还是日本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2461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figure out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the Complement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出来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chūlái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他没吃出来妈妈在水饺里放了什么菜。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高美玲没喝出来饮料里面有什么水果。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考试的时候，马安同没想出来那个复杂的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汉字怎么写。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493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69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figure out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the Complement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出来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chūlái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你听不听得出来说话的那个人是美国人？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(=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你听得出来听不出来说话的那个人是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美国人？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你看得出来看不出来老师说的那个字？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我们上个月花了多少生活费，你算出来了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没有？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493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65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figure out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the Complement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出来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chūlái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If the object is short, it can appear between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来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b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是他想出那个建议来的。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你写不写得出这个字来？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6595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figure out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the Complement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出来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chūlái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Also, when the pattern is used with non-cognitive verbs,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chulai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simply refers to the ability of accomplishing something, ‘able to’. 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你们公司是不是有问题？这个月薪水还没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发出来！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如果你没说出来，没有人会知道你帮过他。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白如玉拍得出来那么好看的照片，可是我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拍不出来。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1962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Enough space to accommodate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这个车子坐得下九个人。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李明华喝得下大杯咖啡。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二十个饺子，陈月美都吃得下。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4768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Enough space to accommodate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endParaRPr lang="en-US" altLang="zh-TW" sz="28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背包太小了，装不下这个电脑。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这个资源回收桶放不下这么多塑胶瓶子。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这个教室坐不下那么多学生。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7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83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</TotalTime>
  <Words>835</Words>
  <Application>Microsoft Office PowerPoint</Application>
  <PresentationFormat>如螢幕大小 (4:3)</PresentationFormat>
  <Paragraphs>123</Paragraphs>
  <Slides>20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20</vt:i4>
      </vt:variant>
    </vt:vector>
  </HeadingPairs>
  <TitlesOfParts>
    <vt:vector size="32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To figure out with the Complement     出来 chūlái</vt:lpstr>
      <vt:lpstr>I. To figure out with the Complement     出来 chūlái</vt:lpstr>
      <vt:lpstr>I. To figure out with the Complement     出来 chūlái</vt:lpstr>
      <vt:lpstr>I. To figure out with the Complement     出来 chūlái</vt:lpstr>
      <vt:lpstr>I. To figure out with the Complement     出来 chūlái</vt:lpstr>
      <vt:lpstr>I. To figure out with the Complement     出来 chūlái</vt:lpstr>
      <vt:lpstr>II. Enough space to accommodate with Verb      Complement 下xià</vt:lpstr>
      <vt:lpstr>II. Enough space to accommodate with Verb      Complement 下xià</vt:lpstr>
      <vt:lpstr>II. Enough space to accommodate with Verb      Complement 下xià</vt:lpstr>
      <vt:lpstr>II. Enough space to accommodate with Verb      Complement 下xià</vt:lpstr>
      <vt:lpstr>III. Disposal Construction 把 bǎ with Verb  　   Reduplication 把 bǎ…V(一)V</vt:lpstr>
      <vt:lpstr>III. Disposal Construction 把 bǎ with Verb  　   Reduplication 把 bǎ…V(一)V</vt:lpstr>
      <vt:lpstr>III. Disposal Construction 把 bǎ with Verb  　   Reduplication 把 bǎ…V(一)V</vt:lpstr>
      <vt:lpstr>IV. Disposal Construction 把 bǎ with        Resultative Complements</vt:lpstr>
      <vt:lpstr>IV. Disposal Construction 把 bǎ with        Resultative Complements</vt:lpstr>
      <vt:lpstr>IV. Disposal Construction 把 bǎ with        Resultative Complements</vt:lpstr>
      <vt:lpstr>IV. Disposal Construction 把 bǎ with        Resultative Complements</vt:lpstr>
      <vt:lpstr>V. 趁 chèn seize the moment</vt:lpstr>
      <vt:lpstr>V. 趁 chèn seize the moment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21</cp:revision>
  <dcterms:created xsi:type="dcterms:W3CDTF">2006-08-16T00:00:00Z</dcterms:created>
  <dcterms:modified xsi:type="dcterms:W3CDTF">2018-04-25T06:29:15Z</dcterms:modified>
</cp:coreProperties>
</file>