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662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2316480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第八课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学功夫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Learning Kungfu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懂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931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understand, to comprehend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起来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wake 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动作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movement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轻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093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Vs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light, eﬀortless, gentle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腿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462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07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capability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complement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下去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xiàqù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 a temporal particle meaning to continue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action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兴趣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9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interest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借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borrow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有天分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	tiānfèn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gifted, talented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功夫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gōngfū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9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kungfu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martial arts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learn,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master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起不来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082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	bù	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39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up (from bed)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走不了路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549400" algn="l"/>
                <a:tab pos="2692400" algn="l"/>
                <a:tab pos="4292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bù	liǎo	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508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r>
              <a:rPr lang="en-US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walk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好处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64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beneﬁt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抱怨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55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i)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公尺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gōngchǐ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56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总是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always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invariably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9" y="5745018"/>
            <a:ext cx="8151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phase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marker for ‘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completio</a:t>
            </a:r>
            <a:r>
              <a:rPr lang="en-US" altLang="zh-TW"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n’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ﬁnish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体力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tǐlì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physical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strength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整天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entire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66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call (for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attention)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精神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jīngshén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8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spirit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ene</a:t>
            </a:r>
            <a:r>
              <a:rPr sz="3200" spc="-7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本来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9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originally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(Vaux)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maybe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probably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1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return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影响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0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inﬂuence, to interfere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身体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练</a:t>
            </a:r>
            <a:endParaRPr sz="14800" dirty="0">
              <a:latin typeface="標楷體"/>
              <a:cs typeface="標楷體"/>
            </a:endParaRPr>
          </a:p>
          <a:p>
            <a:pPr marR="3404235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practice,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train,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想起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1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见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8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accomplishment</a:t>
            </a:r>
            <a:r>
              <a:rPr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complete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perception)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push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体育馆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tǐyùguǎn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gym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太极拳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tàijíquán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12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4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ai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shado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boxing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师父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6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(kungfu or other skill) master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天分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tiānfèn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gift, talent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342</Words>
  <Application>Microsoft Office PowerPoint</Application>
  <PresentationFormat>如螢幕大小 (4:3)</PresentationFormat>
  <Paragraphs>150</Paragraphs>
  <Slides>37</Slides>
  <Notes>37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37</vt:i4>
      </vt:variant>
    </vt:vector>
  </HeadingPairs>
  <TitlesOfParts>
    <vt:vector size="4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走不了路 zǒu bù liǎo 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6</cp:revision>
  <dcterms:created xsi:type="dcterms:W3CDTF">2017-05-10T13:39:17Z</dcterms:created>
  <dcterms:modified xsi:type="dcterms:W3CDTF">2018-04-18T04:05:40Z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