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7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5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0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34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20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4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28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90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3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9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835987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怎么吃才健康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Healthy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Diet?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Verb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touch upon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老板在办公室的时候，别说起薪水的事。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他没跟我谈起结婚的事，所以我不能给他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什么建议。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我以为他会告诉我旅行的事，可是今天他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来家里都没聊起。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5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Verb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touch upon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中午的时候，她们是不是聊起昨天看的电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李明华问父母：「你们是不是谈起我女朋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我忘了我们是怎么谈起吃素的了？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long as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只要坐捷运，就能到台北很多地方去玩。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你只要到邮局或是便利商店，就找得到提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款机，可以提钱。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只要你在说中文的环境里，你的中文就会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进步得快一点。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你只要去参观故宫博物院，就可以看见很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多中国古代的东西。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27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long as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你只要多喝水、多休息，感冒很快就会好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04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zhǐyào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long as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是不是只要他答应跟你结婚，你就愿意留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在台湾？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你是不是只要到一个新环境，就很容易感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是不是只要房东同意房租少一点，你就不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搬家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学生租房子，离学校越近越方便。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我听说辣椒越红越辣，是不是？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很多台湾人说臭豆腐越臭越好吃。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68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很多东西都是用得越久越容易坏。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他忘了把资料存在哪里了，越急越找不到。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他们越走越远，已经不知道回民宿的路了。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弟弟现在包饺子，越包越好了。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这个音乐，我越听越喜欢。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4447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你的字是不是写得越快越不好看？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越健康的食物是不是越不好吃？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礼物是不是越贵，大家越喜欢？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more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你越忙，越应该找时间运动运动。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泡菜放的时间越长，味道越酸。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离捷运站越近的房子，房租越贵。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垃圾分类做得越好，可以回收的资源越多。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57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Topic as Contrastive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28675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：台湾小吃，你都喜欢吗？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：水饺、包子，我喜欢；臭豆腐，我讨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厌。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：你建议我们带什么东西去旅行？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：钱、手机一定要带；药，不一定要带。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：高美玲有教语言的经验吗？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：教法文的经验，她有；教西班牙语的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经验，她没有。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34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让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租房子的事，请你让我想一想。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天气这么冷，冷得让我感冒了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make, cause)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让小孩一个人去旅行，不太安全吧！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permit)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老板让我做这份工作。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permit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5385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Topic as Contrastive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：马安同是不是会骑车？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：机车，他不会骑，他只会骑脚踏车。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：他们都会包小笼包吗？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：包小笼包，陈月美不会，可是白如玉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6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让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老师说我说中文说得很流利，让我很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高兴。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(make)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吃太辣让妹妹的喉咙不舒服。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make)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这次旅行让我更了解台东这个地方了。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make)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1035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让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我跟小王借钱的事，我不让他告诉别人。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台风来了，妈妈不让我们出去踢足球。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高美玲不让李东健在泡菜里放太多辣椒。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28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让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let someone do something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老板让不让你把公司的车开回家去？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你妈妈让不让你跟我去潜水？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你女朋友是不是让你踢完足球再去找她？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19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快一点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hurry up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电影快开始了。我们快一点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哥哥跟弟弟说：「不要上网了，快一点去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睡觉！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你最好快一点决定，这个房间可能很快就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租了。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102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快一点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hurry up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你不快一点吃完，我们就不能看电影了。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我们不快一点去吃饭，那家店可能就休息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你不快一点来尝尝这个甜点，就被大家吃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3745" y="24206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1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快一点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hurry up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快一点跑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跑快一点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慢一点去！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走慢一点！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1902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Verb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touch upon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我跟朋友一说起台湾小吃，就很有兴趣。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陈月美一个人在台湾，她想起越南的家人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时，有点难过。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李东健跟朋友谈起找房子的事，朋友告诉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他可以上网找。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030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1286</Words>
  <Application>Microsoft Office PowerPoint</Application>
  <PresentationFormat>如螢幕大小 (4:3)</PresentationFormat>
  <Paragraphs>135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让 ràng  to let someone do something</vt:lpstr>
      <vt:lpstr>I. 让 ràng  to let someone do something</vt:lpstr>
      <vt:lpstr>I. 让 ràng  to let someone do something</vt:lpstr>
      <vt:lpstr>I. 让 ràng  to let someone do something</vt:lpstr>
      <vt:lpstr>II. 快一点 kuài yìdiǎn   hurry up</vt:lpstr>
      <vt:lpstr>II. 快一点 kuài yìdiǎn   hurry up</vt:lpstr>
      <vt:lpstr>II. 快一点 kuài yìdiǎn   hurry up</vt:lpstr>
      <vt:lpstr>III. Verb Particle 起 qǐ  to touch upon</vt:lpstr>
      <vt:lpstr>III. Verb Particle 起 qǐ  to touch upon</vt:lpstr>
      <vt:lpstr>III. Verb Particle 起 qǐ  to touch upon</vt:lpstr>
      <vt:lpstr>IV. 只要 zhǐyào…就 jiù…  as long as…</vt:lpstr>
      <vt:lpstr>IV. 只要 zhǐyào…就 jiù…  as long as…</vt:lpstr>
      <vt:lpstr>IV. 只要 zhǐyào…就 jiù…  as long as…</vt:lpstr>
      <vt:lpstr>V. 越 yuè…越 yuè… the more…, the more…</vt:lpstr>
      <vt:lpstr>V. 越 yuè…越 yuè… the more…, the more…</vt:lpstr>
      <vt:lpstr>V. 越 yuè…越 yuè… the more…, the more…</vt:lpstr>
      <vt:lpstr>V. 越 yuè…越 yuè… the more…, the more…</vt:lpstr>
      <vt:lpstr>VI. Topic as Contrastive</vt:lpstr>
      <vt:lpstr>VI. Topic as Contrastive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26</cp:revision>
  <dcterms:created xsi:type="dcterms:W3CDTF">2006-08-16T00:00:00Z</dcterms:created>
  <dcterms:modified xsi:type="dcterms:W3CDTF">2018-04-25T06:29:57Z</dcterms:modified>
</cp:coreProperties>
</file>